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9" r:id="rId2"/>
    <p:sldMasterId id="2147483678" r:id="rId3"/>
  </p:sldMasterIdLst>
  <p:notesMasterIdLst>
    <p:notesMasterId r:id="rId23"/>
  </p:notesMasterIdLst>
  <p:handoutMasterIdLst>
    <p:handoutMasterId r:id="rId24"/>
  </p:handoutMasterIdLst>
  <p:sldIdLst>
    <p:sldId id="492" r:id="rId4"/>
    <p:sldId id="460" r:id="rId5"/>
    <p:sldId id="491" r:id="rId6"/>
    <p:sldId id="462" r:id="rId7"/>
    <p:sldId id="477" r:id="rId8"/>
    <p:sldId id="478" r:id="rId9"/>
    <p:sldId id="479" r:id="rId10"/>
    <p:sldId id="464" r:id="rId11"/>
    <p:sldId id="489" r:id="rId12"/>
    <p:sldId id="480" r:id="rId13"/>
    <p:sldId id="481" r:id="rId14"/>
    <p:sldId id="482" r:id="rId15"/>
    <p:sldId id="483" r:id="rId16"/>
    <p:sldId id="484" r:id="rId17"/>
    <p:sldId id="487" r:id="rId18"/>
    <p:sldId id="485" r:id="rId19"/>
    <p:sldId id="486" r:id="rId20"/>
    <p:sldId id="488" r:id="rId21"/>
    <p:sldId id="466" r:id="rId2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05" autoAdjust="0"/>
    <p:restoredTop sz="92865" autoAdjust="0"/>
  </p:normalViewPr>
  <p:slideViewPr>
    <p:cSldViewPr>
      <p:cViewPr varScale="1">
        <p:scale>
          <a:sx n="105" d="100"/>
          <a:sy n="105" d="100"/>
        </p:scale>
        <p:origin x="175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60" d="100"/>
          <a:sy n="160" d="100"/>
        </p:scale>
        <p:origin x="1061" y="-9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884951-689A-470F-A300-3541C608A013}" type="doc">
      <dgm:prSet loTypeId="urn:microsoft.com/office/officeart/2005/8/layout/lProcess2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MY"/>
        </a:p>
      </dgm:t>
    </dgm:pt>
    <dgm:pt modelId="{AAD6EBA1-467F-4D97-89A0-D2F74DE67081}">
      <dgm:prSet phldrT="[Text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MY" sz="2400" b="1" dirty="0" err="1">
              <a:latin typeface="Arial Narrow" panose="020B0606020202030204" pitchFamily="34" charset="0"/>
            </a:rPr>
            <a:t>Penubuhan</a:t>
          </a:r>
          <a:endParaRPr lang="en-MY" sz="2400" b="1" dirty="0">
            <a:latin typeface="Arial Narrow" panose="020B0606020202030204" pitchFamily="34" charset="0"/>
          </a:endParaRPr>
        </a:p>
      </dgm:t>
    </dgm:pt>
    <dgm:pt modelId="{05723D4F-05C7-44DB-AD9B-1665B390CDC2}" type="parTrans" cxnId="{6F96176A-56C1-4131-BEB5-B9BA2BA44D52}">
      <dgm:prSet/>
      <dgm:spPr/>
      <dgm:t>
        <a:bodyPr/>
        <a:lstStyle/>
        <a:p>
          <a:endParaRPr lang="en-MY"/>
        </a:p>
      </dgm:t>
    </dgm:pt>
    <dgm:pt modelId="{F751C878-7CF8-4A53-9510-8DCECE9C79F4}" type="sibTrans" cxnId="{6F96176A-56C1-4131-BEB5-B9BA2BA44D52}">
      <dgm:prSet/>
      <dgm:spPr/>
      <dgm:t>
        <a:bodyPr/>
        <a:lstStyle/>
        <a:p>
          <a:endParaRPr lang="en-MY"/>
        </a:p>
      </dgm:t>
    </dgm:pt>
    <dgm:pt modelId="{D8B7815D-6FAC-4775-8497-16EF27A0192A}">
      <dgm:prSet phldrT="[Text]" custT="1"/>
      <dgm:spPr/>
      <dgm:t>
        <a:bodyPr/>
        <a:lstStyle/>
        <a:p>
          <a:r>
            <a:rPr lang="en-MY" sz="1600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rPr>
            <a:t>X</a:t>
          </a:r>
        </a:p>
      </dgm:t>
    </dgm:pt>
    <dgm:pt modelId="{AF76B069-BAC7-46B0-845D-C7081C254BA1}" type="parTrans" cxnId="{81248227-A659-4253-B672-B5D274FE616A}">
      <dgm:prSet/>
      <dgm:spPr/>
      <dgm:t>
        <a:bodyPr/>
        <a:lstStyle/>
        <a:p>
          <a:endParaRPr lang="en-MY"/>
        </a:p>
      </dgm:t>
    </dgm:pt>
    <dgm:pt modelId="{84A3CB0B-9220-4EE8-823F-A341169C4ABC}" type="sibTrans" cxnId="{81248227-A659-4253-B672-B5D274FE616A}">
      <dgm:prSet/>
      <dgm:spPr/>
      <dgm:t>
        <a:bodyPr/>
        <a:lstStyle/>
        <a:p>
          <a:endParaRPr lang="en-MY"/>
        </a:p>
      </dgm:t>
    </dgm:pt>
    <dgm:pt modelId="{116EC341-A7E8-4050-AB19-863DBCB74DE2}">
      <dgm:prSet phldrT="[Text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MY" sz="2400" b="1" dirty="0" err="1">
              <a:latin typeface="Arial Narrow" panose="020B0606020202030204" pitchFamily="34" charset="0"/>
              <a:cs typeface="Arial" panose="020B0604020202020204" pitchFamily="34" charset="0"/>
            </a:rPr>
            <a:t>Fungsi</a:t>
          </a:r>
          <a:r>
            <a:rPr lang="en-MY" sz="2400" b="1" dirty="0">
              <a:latin typeface="Arial Narrow" panose="020B0606020202030204" pitchFamily="34" charset="0"/>
              <a:cs typeface="Arial" panose="020B0604020202020204" pitchFamily="34" charset="0"/>
            </a:rPr>
            <a:t> </a:t>
          </a:r>
          <a:r>
            <a:rPr lang="en-MY" sz="2400" b="1" dirty="0" err="1">
              <a:latin typeface="Arial Narrow" panose="020B0606020202030204" pitchFamily="34" charset="0"/>
              <a:cs typeface="Arial" panose="020B0604020202020204" pitchFamily="34" charset="0"/>
            </a:rPr>
            <a:t>Utama</a:t>
          </a:r>
          <a:endParaRPr lang="en-MY" sz="2400" b="1" dirty="0"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CCECC824-1C39-4E70-B48A-8EB8A731A14F}" type="parTrans" cxnId="{C639C7DB-0FA4-4D62-A859-473B8BE979BA}">
      <dgm:prSet/>
      <dgm:spPr/>
      <dgm:t>
        <a:bodyPr/>
        <a:lstStyle/>
        <a:p>
          <a:endParaRPr lang="en-MY"/>
        </a:p>
      </dgm:t>
    </dgm:pt>
    <dgm:pt modelId="{52A530F3-85E0-42BB-9331-98220908C3F8}" type="sibTrans" cxnId="{C639C7DB-0FA4-4D62-A859-473B8BE979BA}">
      <dgm:prSet/>
      <dgm:spPr/>
      <dgm:t>
        <a:bodyPr/>
        <a:lstStyle/>
        <a:p>
          <a:endParaRPr lang="en-MY"/>
        </a:p>
      </dgm:t>
    </dgm:pt>
    <dgm:pt modelId="{F23988E7-2160-4F51-9B68-1B423851ED0D}">
      <dgm:prSet phldrT="[Text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MY" sz="2400" b="1" dirty="0" err="1">
              <a:latin typeface="Arial Narrow" panose="020B0606020202030204" pitchFamily="34" charset="0"/>
            </a:rPr>
            <a:t>Perjawatan</a:t>
          </a:r>
          <a:endParaRPr lang="en-MY" sz="2400" b="1" dirty="0">
            <a:latin typeface="Arial Narrow" panose="020B0606020202030204" pitchFamily="34" charset="0"/>
          </a:endParaRPr>
        </a:p>
      </dgm:t>
    </dgm:pt>
    <dgm:pt modelId="{9A2282F2-F254-46B8-9197-60D502D5230F}" type="parTrans" cxnId="{407693BF-3FBF-4A92-B097-E2676C560EAA}">
      <dgm:prSet/>
      <dgm:spPr/>
      <dgm:t>
        <a:bodyPr/>
        <a:lstStyle/>
        <a:p>
          <a:endParaRPr lang="en-MY"/>
        </a:p>
      </dgm:t>
    </dgm:pt>
    <dgm:pt modelId="{431D30FF-1D10-42BD-9764-424304ED661F}" type="sibTrans" cxnId="{407693BF-3FBF-4A92-B097-E2676C560EAA}">
      <dgm:prSet/>
      <dgm:spPr/>
      <dgm:t>
        <a:bodyPr/>
        <a:lstStyle/>
        <a:p>
          <a:endParaRPr lang="en-MY"/>
        </a:p>
      </dgm:t>
    </dgm:pt>
    <dgm:pt modelId="{088D91D0-AB43-44DB-8DE0-7E8EBDD14A81}">
      <dgm:prSet phldrT="[Text]" custT="1"/>
      <dgm:spPr/>
      <dgm:t>
        <a:bodyPr/>
        <a:lstStyle/>
        <a:p>
          <a:r>
            <a:rPr lang="en-MY" sz="1600" b="0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rPr>
            <a:t>X</a:t>
          </a:r>
          <a:endParaRPr lang="en-MY" sz="1600" dirty="0">
            <a:solidFill>
              <a:srgbClr val="FF0000"/>
            </a:solidFill>
            <a:latin typeface="Arial Narrow" panose="020B0606020202030204" pitchFamily="34" charset="0"/>
          </a:endParaRPr>
        </a:p>
      </dgm:t>
    </dgm:pt>
    <dgm:pt modelId="{C83A4A1F-EA05-44DD-AF4A-F5398A359DAB}" type="parTrans" cxnId="{019E3C6E-43E8-4B59-A65A-251A2D65F74E}">
      <dgm:prSet/>
      <dgm:spPr/>
      <dgm:t>
        <a:bodyPr/>
        <a:lstStyle/>
        <a:p>
          <a:endParaRPr lang="en-MY"/>
        </a:p>
      </dgm:t>
    </dgm:pt>
    <dgm:pt modelId="{1682F8C7-CAF3-4C4F-811A-013446634C7D}" type="sibTrans" cxnId="{019E3C6E-43E8-4B59-A65A-251A2D65F74E}">
      <dgm:prSet/>
      <dgm:spPr/>
      <dgm:t>
        <a:bodyPr/>
        <a:lstStyle/>
        <a:p>
          <a:endParaRPr lang="en-MY"/>
        </a:p>
      </dgm:t>
    </dgm:pt>
    <dgm:pt modelId="{3C2964D1-D604-4A1E-8487-753BCB63BA4B}">
      <dgm:prSet custT="1"/>
      <dgm:spPr/>
      <dgm:t>
        <a:bodyPr/>
        <a:lstStyle/>
        <a:p>
          <a:pPr rtl="0"/>
          <a:r>
            <a:rPr lang="ms-MY" sz="1600" b="0" dirty="0">
              <a:solidFill>
                <a:srgbClr val="FF0000"/>
              </a:solidFill>
              <a:effectLst/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X</a:t>
          </a:r>
          <a:endParaRPr lang="en-US" sz="1600" b="0" baseline="0" dirty="0">
            <a:solidFill>
              <a:srgbClr val="FF0000"/>
            </a:solidFill>
            <a:effectLst/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gm:t>
    </dgm:pt>
    <dgm:pt modelId="{9A73FA11-443B-460B-8FC1-4F8A18F0E806}" type="parTrans" cxnId="{1C027127-17EB-41BF-9BA3-5C47114A0441}">
      <dgm:prSet/>
      <dgm:spPr/>
      <dgm:t>
        <a:bodyPr/>
        <a:lstStyle/>
        <a:p>
          <a:endParaRPr lang="en-MY"/>
        </a:p>
      </dgm:t>
    </dgm:pt>
    <dgm:pt modelId="{1FC6E28F-A6EE-4954-9273-0E768755F266}" type="sibTrans" cxnId="{1C027127-17EB-41BF-9BA3-5C47114A0441}">
      <dgm:prSet/>
      <dgm:spPr/>
      <dgm:t>
        <a:bodyPr/>
        <a:lstStyle/>
        <a:p>
          <a:endParaRPr lang="en-MY"/>
        </a:p>
      </dgm:t>
    </dgm:pt>
    <dgm:pt modelId="{3F89D34C-3FAF-472D-8C6E-917922E39769}">
      <dgm:prSet custT="1"/>
      <dgm:spPr/>
      <dgm:t>
        <a:bodyPr/>
        <a:lstStyle/>
        <a:p>
          <a:pPr rtl="0"/>
          <a:r>
            <a:rPr lang="en-US" sz="1600" b="0" dirty="0">
              <a:solidFill>
                <a:srgbClr val="FF0000"/>
              </a:solidFill>
              <a:effectLst/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X</a:t>
          </a:r>
          <a:endParaRPr lang="en-US" sz="1600" b="0" baseline="0" dirty="0">
            <a:solidFill>
              <a:srgbClr val="FF0000"/>
            </a:solidFill>
            <a:effectLst/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gm:t>
    </dgm:pt>
    <dgm:pt modelId="{36DB7F5E-45A0-4BDA-ACA0-1A211A597E0A}" type="parTrans" cxnId="{4EA45542-6751-4B9C-8B0F-AF77895000AF}">
      <dgm:prSet/>
      <dgm:spPr/>
      <dgm:t>
        <a:bodyPr/>
        <a:lstStyle/>
        <a:p>
          <a:endParaRPr lang="en-MY"/>
        </a:p>
      </dgm:t>
    </dgm:pt>
    <dgm:pt modelId="{FC558E5A-FD83-4D27-A91E-EC871E4A1E7B}" type="sibTrans" cxnId="{4EA45542-6751-4B9C-8B0F-AF77895000AF}">
      <dgm:prSet/>
      <dgm:spPr/>
      <dgm:t>
        <a:bodyPr/>
        <a:lstStyle/>
        <a:p>
          <a:endParaRPr lang="en-MY"/>
        </a:p>
      </dgm:t>
    </dgm:pt>
    <dgm:pt modelId="{9817B784-A24E-4D6D-9E80-170CD932F976}">
      <dgm:prSet custT="1"/>
      <dgm:spPr/>
      <dgm:t>
        <a:bodyPr/>
        <a:lstStyle/>
        <a:p>
          <a:r>
            <a:rPr lang="en-US" sz="1600" b="0" dirty="0">
              <a:solidFill>
                <a:srgbClr val="FF0000"/>
              </a:solidFill>
              <a:effectLst/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X</a:t>
          </a:r>
        </a:p>
      </dgm:t>
    </dgm:pt>
    <dgm:pt modelId="{4931DF34-2949-47B7-BDE3-5C1089A922EA}" type="parTrans" cxnId="{354DED3F-87D5-48FB-96D5-6178D9E9389B}">
      <dgm:prSet/>
      <dgm:spPr/>
      <dgm:t>
        <a:bodyPr/>
        <a:lstStyle/>
        <a:p>
          <a:endParaRPr lang="en-MY"/>
        </a:p>
      </dgm:t>
    </dgm:pt>
    <dgm:pt modelId="{59BA5A92-CF6F-408F-B871-EB05883513F4}" type="sibTrans" cxnId="{354DED3F-87D5-48FB-96D5-6178D9E9389B}">
      <dgm:prSet/>
      <dgm:spPr/>
      <dgm:t>
        <a:bodyPr/>
        <a:lstStyle/>
        <a:p>
          <a:endParaRPr lang="en-MY"/>
        </a:p>
      </dgm:t>
    </dgm:pt>
    <dgm:pt modelId="{E3448B80-27FE-4D80-A29E-8F5E484027EB}" type="pres">
      <dgm:prSet presAssocID="{1B884951-689A-470F-A300-3541C608A013}" presName="theList" presStyleCnt="0">
        <dgm:presLayoutVars>
          <dgm:dir/>
          <dgm:animLvl val="lvl"/>
          <dgm:resizeHandles val="exact"/>
        </dgm:presLayoutVars>
      </dgm:prSet>
      <dgm:spPr/>
    </dgm:pt>
    <dgm:pt modelId="{2AEE302A-F3D1-444E-89F0-9DBEE41AE09F}" type="pres">
      <dgm:prSet presAssocID="{AAD6EBA1-467F-4D97-89A0-D2F74DE67081}" presName="compNode" presStyleCnt="0"/>
      <dgm:spPr/>
    </dgm:pt>
    <dgm:pt modelId="{6C91E207-D43F-4B3A-B7A6-1FA2CB6BFB9C}" type="pres">
      <dgm:prSet presAssocID="{AAD6EBA1-467F-4D97-89A0-D2F74DE67081}" presName="aNode" presStyleLbl="bgShp" presStyleIdx="0" presStyleCnt="3"/>
      <dgm:spPr/>
    </dgm:pt>
    <dgm:pt modelId="{9F637BF3-BDC1-4C12-8A64-E910399D03DC}" type="pres">
      <dgm:prSet presAssocID="{AAD6EBA1-467F-4D97-89A0-D2F74DE67081}" presName="textNode" presStyleLbl="bgShp" presStyleIdx="0" presStyleCnt="3"/>
      <dgm:spPr/>
    </dgm:pt>
    <dgm:pt modelId="{97D5A060-7DF6-4042-AEFB-670127E5CFD6}" type="pres">
      <dgm:prSet presAssocID="{AAD6EBA1-467F-4D97-89A0-D2F74DE67081}" presName="compChildNode" presStyleCnt="0"/>
      <dgm:spPr/>
    </dgm:pt>
    <dgm:pt modelId="{DB1F0215-8CDD-413B-955B-D83B568156DF}" type="pres">
      <dgm:prSet presAssocID="{AAD6EBA1-467F-4D97-89A0-D2F74DE67081}" presName="theInnerList" presStyleCnt="0"/>
      <dgm:spPr/>
    </dgm:pt>
    <dgm:pt modelId="{523075CB-0CDF-4445-9FDB-59A9B74472B3}" type="pres">
      <dgm:prSet presAssocID="{D8B7815D-6FAC-4775-8497-16EF27A0192A}" presName="childNode" presStyleLbl="node1" presStyleIdx="0" presStyleCnt="5">
        <dgm:presLayoutVars>
          <dgm:bulletEnabled val="1"/>
        </dgm:presLayoutVars>
      </dgm:prSet>
      <dgm:spPr/>
    </dgm:pt>
    <dgm:pt modelId="{62C38DA1-0D19-42AD-88F3-5076BBBA52A2}" type="pres">
      <dgm:prSet presAssocID="{D8B7815D-6FAC-4775-8497-16EF27A0192A}" presName="aSpace2" presStyleCnt="0"/>
      <dgm:spPr/>
    </dgm:pt>
    <dgm:pt modelId="{DE18A125-1B36-4B98-8A44-3B0C2768E39A}" type="pres">
      <dgm:prSet presAssocID="{3F89D34C-3FAF-472D-8C6E-917922E39769}" presName="childNode" presStyleLbl="node1" presStyleIdx="1" presStyleCnt="5">
        <dgm:presLayoutVars>
          <dgm:bulletEnabled val="1"/>
        </dgm:presLayoutVars>
      </dgm:prSet>
      <dgm:spPr/>
    </dgm:pt>
    <dgm:pt modelId="{932B0AB9-EB83-4235-A5CB-668AE32F44EE}" type="pres">
      <dgm:prSet presAssocID="{3F89D34C-3FAF-472D-8C6E-917922E39769}" presName="aSpace2" presStyleCnt="0"/>
      <dgm:spPr/>
    </dgm:pt>
    <dgm:pt modelId="{87E8D46A-AC67-46D3-A740-3ECB99135729}" type="pres">
      <dgm:prSet presAssocID="{3C2964D1-D604-4A1E-8487-753BCB63BA4B}" presName="childNode" presStyleLbl="node1" presStyleIdx="2" presStyleCnt="5">
        <dgm:presLayoutVars>
          <dgm:bulletEnabled val="1"/>
        </dgm:presLayoutVars>
      </dgm:prSet>
      <dgm:spPr/>
    </dgm:pt>
    <dgm:pt modelId="{312C74BD-921F-40BB-BAA1-DF183C22A563}" type="pres">
      <dgm:prSet presAssocID="{AAD6EBA1-467F-4D97-89A0-D2F74DE67081}" presName="aSpace" presStyleCnt="0"/>
      <dgm:spPr/>
    </dgm:pt>
    <dgm:pt modelId="{25906731-6F76-421F-829B-75DCD66290AF}" type="pres">
      <dgm:prSet presAssocID="{116EC341-A7E8-4050-AB19-863DBCB74DE2}" presName="compNode" presStyleCnt="0"/>
      <dgm:spPr/>
    </dgm:pt>
    <dgm:pt modelId="{C43D171B-7C04-4410-8F7E-18AFC5815A41}" type="pres">
      <dgm:prSet presAssocID="{116EC341-A7E8-4050-AB19-863DBCB74DE2}" presName="aNode" presStyleLbl="bgShp" presStyleIdx="1" presStyleCnt="3"/>
      <dgm:spPr/>
    </dgm:pt>
    <dgm:pt modelId="{9F3CB534-5B69-4EA6-B962-94819D453C85}" type="pres">
      <dgm:prSet presAssocID="{116EC341-A7E8-4050-AB19-863DBCB74DE2}" presName="textNode" presStyleLbl="bgShp" presStyleIdx="1" presStyleCnt="3"/>
      <dgm:spPr/>
    </dgm:pt>
    <dgm:pt modelId="{3B81BF33-38B1-41D7-980B-E64F7E98EA5C}" type="pres">
      <dgm:prSet presAssocID="{116EC341-A7E8-4050-AB19-863DBCB74DE2}" presName="compChildNode" presStyleCnt="0"/>
      <dgm:spPr/>
    </dgm:pt>
    <dgm:pt modelId="{0BBD6F4E-B375-4C21-AAC6-7DDED00D3050}" type="pres">
      <dgm:prSet presAssocID="{116EC341-A7E8-4050-AB19-863DBCB74DE2}" presName="theInnerList" presStyleCnt="0"/>
      <dgm:spPr/>
    </dgm:pt>
    <dgm:pt modelId="{8E45B48D-E3DD-4191-A718-888420A6DAA3}" type="pres">
      <dgm:prSet presAssocID="{9817B784-A24E-4D6D-9E80-170CD932F976}" presName="childNode" presStyleLbl="node1" presStyleIdx="3" presStyleCnt="5">
        <dgm:presLayoutVars>
          <dgm:bulletEnabled val="1"/>
        </dgm:presLayoutVars>
      </dgm:prSet>
      <dgm:spPr/>
    </dgm:pt>
    <dgm:pt modelId="{6E8258B3-4BF6-4DE7-B98E-3C9D75798AEF}" type="pres">
      <dgm:prSet presAssocID="{116EC341-A7E8-4050-AB19-863DBCB74DE2}" presName="aSpace" presStyleCnt="0"/>
      <dgm:spPr/>
    </dgm:pt>
    <dgm:pt modelId="{4712932D-71E0-4CE8-8729-4BA0DF0E3C7C}" type="pres">
      <dgm:prSet presAssocID="{F23988E7-2160-4F51-9B68-1B423851ED0D}" presName="compNode" presStyleCnt="0"/>
      <dgm:spPr/>
    </dgm:pt>
    <dgm:pt modelId="{02ECFD3B-C1FF-4048-AE16-65ACF95F1B03}" type="pres">
      <dgm:prSet presAssocID="{F23988E7-2160-4F51-9B68-1B423851ED0D}" presName="aNode" presStyleLbl="bgShp" presStyleIdx="2" presStyleCnt="3"/>
      <dgm:spPr/>
    </dgm:pt>
    <dgm:pt modelId="{34C73A77-B990-452B-AE45-2F13A5B429EF}" type="pres">
      <dgm:prSet presAssocID="{F23988E7-2160-4F51-9B68-1B423851ED0D}" presName="textNode" presStyleLbl="bgShp" presStyleIdx="2" presStyleCnt="3"/>
      <dgm:spPr/>
    </dgm:pt>
    <dgm:pt modelId="{75F38F23-9A0D-46CF-895E-AD546970D562}" type="pres">
      <dgm:prSet presAssocID="{F23988E7-2160-4F51-9B68-1B423851ED0D}" presName="compChildNode" presStyleCnt="0"/>
      <dgm:spPr/>
    </dgm:pt>
    <dgm:pt modelId="{642794B8-F066-45D6-B1AA-DBD06CE549B7}" type="pres">
      <dgm:prSet presAssocID="{F23988E7-2160-4F51-9B68-1B423851ED0D}" presName="theInnerList" presStyleCnt="0"/>
      <dgm:spPr/>
    </dgm:pt>
    <dgm:pt modelId="{C42C8230-A743-47C7-9B85-82FFD9129606}" type="pres">
      <dgm:prSet presAssocID="{088D91D0-AB43-44DB-8DE0-7E8EBDD14A81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72026F19-0010-434C-9CCB-B374BC284911}" type="presOf" srcId="{116EC341-A7E8-4050-AB19-863DBCB74DE2}" destId="{9F3CB534-5B69-4EA6-B962-94819D453C85}" srcOrd="1" destOrd="0" presId="urn:microsoft.com/office/officeart/2005/8/layout/lProcess2"/>
    <dgm:cxn modelId="{1C027127-17EB-41BF-9BA3-5C47114A0441}" srcId="{AAD6EBA1-467F-4D97-89A0-D2F74DE67081}" destId="{3C2964D1-D604-4A1E-8487-753BCB63BA4B}" srcOrd="2" destOrd="0" parTransId="{9A73FA11-443B-460B-8FC1-4F8A18F0E806}" sibTransId="{1FC6E28F-A6EE-4954-9273-0E768755F266}"/>
    <dgm:cxn modelId="{81248227-A659-4253-B672-B5D274FE616A}" srcId="{AAD6EBA1-467F-4D97-89A0-D2F74DE67081}" destId="{D8B7815D-6FAC-4775-8497-16EF27A0192A}" srcOrd="0" destOrd="0" parTransId="{AF76B069-BAC7-46B0-845D-C7081C254BA1}" sibTransId="{84A3CB0B-9220-4EE8-823F-A341169C4ABC}"/>
    <dgm:cxn modelId="{EB5EBA3C-31FE-47CA-B010-F0BB6A3AD139}" type="presOf" srcId="{F23988E7-2160-4F51-9B68-1B423851ED0D}" destId="{34C73A77-B990-452B-AE45-2F13A5B429EF}" srcOrd="1" destOrd="0" presId="urn:microsoft.com/office/officeart/2005/8/layout/lProcess2"/>
    <dgm:cxn modelId="{354DED3F-87D5-48FB-96D5-6178D9E9389B}" srcId="{116EC341-A7E8-4050-AB19-863DBCB74DE2}" destId="{9817B784-A24E-4D6D-9E80-170CD932F976}" srcOrd="0" destOrd="0" parTransId="{4931DF34-2949-47B7-BDE3-5C1089A922EA}" sibTransId="{59BA5A92-CF6F-408F-B871-EB05883513F4}"/>
    <dgm:cxn modelId="{4EA45542-6751-4B9C-8B0F-AF77895000AF}" srcId="{AAD6EBA1-467F-4D97-89A0-D2F74DE67081}" destId="{3F89D34C-3FAF-472D-8C6E-917922E39769}" srcOrd="1" destOrd="0" parTransId="{36DB7F5E-45A0-4BDA-ACA0-1A211A597E0A}" sibTransId="{FC558E5A-FD83-4D27-A91E-EC871E4A1E7B}"/>
    <dgm:cxn modelId="{7DB45A47-AD66-4CD5-9B20-20F757A46357}" type="presOf" srcId="{AAD6EBA1-467F-4D97-89A0-D2F74DE67081}" destId="{6C91E207-D43F-4B3A-B7A6-1FA2CB6BFB9C}" srcOrd="0" destOrd="0" presId="urn:microsoft.com/office/officeart/2005/8/layout/lProcess2"/>
    <dgm:cxn modelId="{E868034C-4D14-4812-A4D1-2BC6C9E61244}" type="presOf" srcId="{F23988E7-2160-4F51-9B68-1B423851ED0D}" destId="{02ECFD3B-C1FF-4048-AE16-65ACF95F1B03}" srcOrd="0" destOrd="0" presId="urn:microsoft.com/office/officeart/2005/8/layout/lProcess2"/>
    <dgm:cxn modelId="{09625E5F-67D3-4361-A2DA-59A752D96AF8}" type="presOf" srcId="{AAD6EBA1-467F-4D97-89A0-D2F74DE67081}" destId="{9F637BF3-BDC1-4C12-8A64-E910399D03DC}" srcOrd="1" destOrd="0" presId="urn:microsoft.com/office/officeart/2005/8/layout/lProcess2"/>
    <dgm:cxn modelId="{CDF70369-52AA-41E3-A017-2D2B50F0D7BC}" type="presOf" srcId="{D8B7815D-6FAC-4775-8497-16EF27A0192A}" destId="{523075CB-0CDF-4445-9FDB-59A9B74472B3}" srcOrd="0" destOrd="0" presId="urn:microsoft.com/office/officeart/2005/8/layout/lProcess2"/>
    <dgm:cxn modelId="{6F96176A-56C1-4131-BEB5-B9BA2BA44D52}" srcId="{1B884951-689A-470F-A300-3541C608A013}" destId="{AAD6EBA1-467F-4D97-89A0-D2F74DE67081}" srcOrd="0" destOrd="0" parTransId="{05723D4F-05C7-44DB-AD9B-1665B390CDC2}" sibTransId="{F751C878-7CF8-4A53-9510-8DCECE9C79F4}"/>
    <dgm:cxn modelId="{A3E7946D-944E-4F12-BCA6-3D0F5D4C374D}" type="presOf" srcId="{3C2964D1-D604-4A1E-8487-753BCB63BA4B}" destId="{87E8D46A-AC67-46D3-A740-3ECB99135729}" srcOrd="0" destOrd="0" presId="urn:microsoft.com/office/officeart/2005/8/layout/lProcess2"/>
    <dgm:cxn modelId="{019E3C6E-43E8-4B59-A65A-251A2D65F74E}" srcId="{F23988E7-2160-4F51-9B68-1B423851ED0D}" destId="{088D91D0-AB43-44DB-8DE0-7E8EBDD14A81}" srcOrd="0" destOrd="0" parTransId="{C83A4A1F-EA05-44DD-AF4A-F5398A359DAB}" sibTransId="{1682F8C7-CAF3-4C4F-811A-013446634C7D}"/>
    <dgm:cxn modelId="{182B3D7C-2C39-467C-B5D8-AF3773682272}" type="presOf" srcId="{1B884951-689A-470F-A300-3541C608A013}" destId="{E3448B80-27FE-4D80-A29E-8F5E484027EB}" srcOrd="0" destOrd="0" presId="urn:microsoft.com/office/officeart/2005/8/layout/lProcess2"/>
    <dgm:cxn modelId="{6810A68F-A16E-4D8A-BAE7-2DBC25E4F5AB}" type="presOf" srcId="{088D91D0-AB43-44DB-8DE0-7E8EBDD14A81}" destId="{C42C8230-A743-47C7-9B85-82FFD9129606}" srcOrd="0" destOrd="0" presId="urn:microsoft.com/office/officeart/2005/8/layout/lProcess2"/>
    <dgm:cxn modelId="{CFBC48BD-1683-4DF0-9A7B-C21BD0C02FB5}" type="presOf" srcId="{116EC341-A7E8-4050-AB19-863DBCB74DE2}" destId="{C43D171B-7C04-4410-8F7E-18AFC5815A41}" srcOrd="0" destOrd="0" presId="urn:microsoft.com/office/officeart/2005/8/layout/lProcess2"/>
    <dgm:cxn modelId="{21FEA5BD-113B-4C80-936C-7774B06324D9}" type="presOf" srcId="{3F89D34C-3FAF-472D-8C6E-917922E39769}" destId="{DE18A125-1B36-4B98-8A44-3B0C2768E39A}" srcOrd="0" destOrd="0" presId="urn:microsoft.com/office/officeart/2005/8/layout/lProcess2"/>
    <dgm:cxn modelId="{407693BF-3FBF-4A92-B097-E2676C560EAA}" srcId="{1B884951-689A-470F-A300-3541C608A013}" destId="{F23988E7-2160-4F51-9B68-1B423851ED0D}" srcOrd="2" destOrd="0" parTransId="{9A2282F2-F254-46B8-9197-60D502D5230F}" sibTransId="{431D30FF-1D10-42BD-9764-424304ED661F}"/>
    <dgm:cxn modelId="{C639C7DB-0FA4-4D62-A859-473B8BE979BA}" srcId="{1B884951-689A-470F-A300-3541C608A013}" destId="{116EC341-A7E8-4050-AB19-863DBCB74DE2}" srcOrd="1" destOrd="0" parTransId="{CCECC824-1C39-4E70-B48A-8EB8A731A14F}" sibTransId="{52A530F3-85E0-42BB-9331-98220908C3F8}"/>
    <dgm:cxn modelId="{3618E2FB-9438-4D43-A666-4D26CC6EB819}" type="presOf" srcId="{9817B784-A24E-4D6D-9E80-170CD932F976}" destId="{8E45B48D-E3DD-4191-A718-888420A6DAA3}" srcOrd="0" destOrd="0" presId="urn:microsoft.com/office/officeart/2005/8/layout/lProcess2"/>
    <dgm:cxn modelId="{6E860EE7-FD1A-4E92-B696-909A38264E6E}" type="presParOf" srcId="{E3448B80-27FE-4D80-A29E-8F5E484027EB}" destId="{2AEE302A-F3D1-444E-89F0-9DBEE41AE09F}" srcOrd="0" destOrd="0" presId="urn:microsoft.com/office/officeart/2005/8/layout/lProcess2"/>
    <dgm:cxn modelId="{57FFB029-9308-479E-A7AE-09B1C3B5E069}" type="presParOf" srcId="{2AEE302A-F3D1-444E-89F0-9DBEE41AE09F}" destId="{6C91E207-D43F-4B3A-B7A6-1FA2CB6BFB9C}" srcOrd="0" destOrd="0" presId="urn:microsoft.com/office/officeart/2005/8/layout/lProcess2"/>
    <dgm:cxn modelId="{18FE2842-9361-4A1A-8447-D2E92501D9BD}" type="presParOf" srcId="{2AEE302A-F3D1-444E-89F0-9DBEE41AE09F}" destId="{9F637BF3-BDC1-4C12-8A64-E910399D03DC}" srcOrd="1" destOrd="0" presId="urn:microsoft.com/office/officeart/2005/8/layout/lProcess2"/>
    <dgm:cxn modelId="{A2DD3C3C-383C-4401-92DF-A61CEED14A2E}" type="presParOf" srcId="{2AEE302A-F3D1-444E-89F0-9DBEE41AE09F}" destId="{97D5A060-7DF6-4042-AEFB-670127E5CFD6}" srcOrd="2" destOrd="0" presId="urn:microsoft.com/office/officeart/2005/8/layout/lProcess2"/>
    <dgm:cxn modelId="{D090BAE3-0EFB-4EA3-AC72-5DE35CADA7FA}" type="presParOf" srcId="{97D5A060-7DF6-4042-AEFB-670127E5CFD6}" destId="{DB1F0215-8CDD-413B-955B-D83B568156DF}" srcOrd="0" destOrd="0" presId="urn:microsoft.com/office/officeart/2005/8/layout/lProcess2"/>
    <dgm:cxn modelId="{CFC418D5-E18F-4408-B72E-293FAB6E4938}" type="presParOf" srcId="{DB1F0215-8CDD-413B-955B-D83B568156DF}" destId="{523075CB-0CDF-4445-9FDB-59A9B74472B3}" srcOrd="0" destOrd="0" presId="urn:microsoft.com/office/officeart/2005/8/layout/lProcess2"/>
    <dgm:cxn modelId="{B44E4787-C452-4350-98BF-548622CBBB40}" type="presParOf" srcId="{DB1F0215-8CDD-413B-955B-D83B568156DF}" destId="{62C38DA1-0D19-42AD-88F3-5076BBBA52A2}" srcOrd="1" destOrd="0" presId="urn:microsoft.com/office/officeart/2005/8/layout/lProcess2"/>
    <dgm:cxn modelId="{E6ACFFD0-EAF0-464F-9F1B-D57B05817F28}" type="presParOf" srcId="{DB1F0215-8CDD-413B-955B-D83B568156DF}" destId="{DE18A125-1B36-4B98-8A44-3B0C2768E39A}" srcOrd="2" destOrd="0" presId="urn:microsoft.com/office/officeart/2005/8/layout/lProcess2"/>
    <dgm:cxn modelId="{A262E155-965D-4720-A706-4515E25FBE00}" type="presParOf" srcId="{DB1F0215-8CDD-413B-955B-D83B568156DF}" destId="{932B0AB9-EB83-4235-A5CB-668AE32F44EE}" srcOrd="3" destOrd="0" presId="urn:microsoft.com/office/officeart/2005/8/layout/lProcess2"/>
    <dgm:cxn modelId="{8F3E8193-8A52-4B5C-97A2-3B85BA9D3681}" type="presParOf" srcId="{DB1F0215-8CDD-413B-955B-D83B568156DF}" destId="{87E8D46A-AC67-46D3-A740-3ECB99135729}" srcOrd="4" destOrd="0" presId="urn:microsoft.com/office/officeart/2005/8/layout/lProcess2"/>
    <dgm:cxn modelId="{99A60AA3-0A49-41C3-97E2-0801A2A6687A}" type="presParOf" srcId="{E3448B80-27FE-4D80-A29E-8F5E484027EB}" destId="{312C74BD-921F-40BB-BAA1-DF183C22A563}" srcOrd="1" destOrd="0" presId="urn:microsoft.com/office/officeart/2005/8/layout/lProcess2"/>
    <dgm:cxn modelId="{91261EED-56D8-4012-B61F-DB096837786C}" type="presParOf" srcId="{E3448B80-27FE-4D80-A29E-8F5E484027EB}" destId="{25906731-6F76-421F-829B-75DCD66290AF}" srcOrd="2" destOrd="0" presId="urn:microsoft.com/office/officeart/2005/8/layout/lProcess2"/>
    <dgm:cxn modelId="{3F5F364C-9437-46C1-B743-2B2C7ACDACF1}" type="presParOf" srcId="{25906731-6F76-421F-829B-75DCD66290AF}" destId="{C43D171B-7C04-4410-8F7E-18AFC5815A41}" srcOrd="0" destOrd="0" presId="urn:microsoft.com/office/officeart/2005/8/layout/lProcess2"/>
    <dgm:cxn modelId="{9A0542A8-406D-41C1-9DB0-695F104E8AF4}" type="presParOf" srcId="{25906731-6F76-421F-829B-75DCD66290AF}" destId="{9F3CB534-5B69-4EA6-B962-94819D453C85}" srcOrd="1" destOrd="0" presId="urn:microsoft.com/office/officeart/2005/8/layout/lProcess2"/>
    <dgm:cxn modelId="{3AB09A64-B4DA-4917-95D8-D07C7CF0F41B}" type="presParOf" srcId="{25906731-6F76-421F-829B-75DCD66290AF}" destId="{3B81BF33-38B1-41D7-980B-E64F7E98EA5C}" srcOrd="2" destOrd="0" presId="urn:microsoft.com/office/officeart/2005/8/layout/lProcess2"/>
    <dgm:cxn modelId="{B3F1AEAF-DA10-49BE-85E3-B63FA6A01BF7}" type="presParOf" srcId="{3B81BF33-38B1-41D7-980B-E64F7E98EA5C}" destId="{0BBD6F4E-B375-4C21-AAC6-7DDED00D3050}" srcOrd="0" destOrd="0" presId="urn:microsoft.com/office/officeart/2005/8/layout/lProcess2"/>
    <dgm:cxn modelId="{A81667E5-2A20-44A1-A671-7633F1BEBF77}" type="presParOf" srcId="{0BBD6F4E-B375-4C21-AAC6-7DDED00D3050}" destId="{8E45B48D-E3DD-4191-A718-888420A6DAA3}" srcOrd="0" destOrd="0" presId="urn:microsoft.com/office/officeart/2005/8/layout/lProcess2"/>
    <dgm:cxn modelId="{98DACA55-E020-4D17-BB89-86537EA156C7}" type="presParOf" srcId="{E3448B80-27FE-4D80-A29E-8F5E484027EB}" destId="{6E8258B3-4BF6-4DE7-B98E-3C9D75798AEF}" srcOrd="3" destOrd="0" presId="urn:microsoft.com/office/officeart/2005/8/layout/lProcess2"/>
    <dgm:cxn modelId="{F3C5391A-90EE-4C17-B71C-5AE90BBFDF7E}" type="presParOf" srcId="{E3448B80-27FE-4D80-A29E-8F5E484027EB}" destId="{4712932D-71E0-4CE8-8729-4BA0DF0E3C7C}" srcOrd="4" destOrd="0" presId="urn:microsoft.com/office/officeart/2005/8/layout/lProcess2"/>
    <dgm:cxn modelId="{BBFD3DD1-0384-401C-AFB1-41CAC24A6835}" type="presParOf" srcId="{4712932D-71E0-4CE8-8729-4BA0DF0E3C7C}" destId="{02ECFD3B-C1FF-4048-AE16-65ACF95F1B03}" srcOrd="0" destOrd="0" presId="urn:microsoft.com/office/officeart/2005/8/layout/lProcess2"/>
    <dgm:cxn modelId="{AAA79583-4B2E-4385-B99D-EDC16D6BF6DA}" type="presParOf" srcId="{4712932D-71E0-4CE8-8729-4BA0DF0E3C7C}" destId="{34C73A77-B990-452B-AE45-2F13A5B429EF}" srcOrd="1" destOrd="0" presId="urn:microsoft.com/office/officeart/2005/8/layout/lProcess2"/>
    <dgm:cxn modelId="{55D5A0AD-1F11-4C36-8377-02BFEC9535A3}" type="presParOf" srcId="{4712932D-71E0-4CE8-8729-4BA0DF0E3C7C}" destId="{75F38F23-9A0D-46CF-895E-AD546970D562}" srcOrd="2" destOrd="0" presId="urn:microsoft.com/office/officeart/2005/8/layout/lProcess2"/>
    <dgm:cxn modelId="{F473518E-561B-4CF5-BE81-95E58C0FB2A3}" type="presParOf" srcId="{75F38F23-9A0D-46CF-895E-AD546970D562}" destId="{642794B8-F066-45D6-B1AA-DBD06CE549B7}" srcOrd="0" destOrd="0" presId="urn:microsoft.com/office/officeart/2005/8/layout/lProcess2"/>
    <dgm:cxn modelId="{DDE34E69-2F3D-4559-8109-0709B237ED1A}" type="presParOf" srcId="{642794B8-F066-45D6-B1AA-DBD06CE549B7}" destId="{C42C8230-A743-47C7-9B85-82FFD9129606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91E207-D43F-4B3A-B7A6-1FA2CB6BFB9C}">
      <dsp:nvSpPr>
        <dsp:cNvPr id="0" name=""/>
        <dsp:cNvSpPr/>
      </dsp:nvSpPr>
      <dsp:spPr>
        <a:xfrm>
          <a:off x="982" y="0"/>
          <a:ext cx="2554069" cy="393700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400" b="1" kern="1200" dirty="0" err="1">
              <a:latin typeface="Arial Narrow" panose="020B0606020202030204" pitchFamily="34" charset="0"/>
            </a:rPr>
            <a:t>Penubuhan</a:t>
          </a:r>
          <a:endParaRPr lang="en-MY" sz="2400" b="1" kern="1200" dirty="0">
            <a:latin typeface="Arial Narrow" panose="020B0606020202030204" pitchFamily="34" charset="0"/>
          </a:endParaRPr>
        </a:p>
      </dsp:txBody>
      <dsp:txXfrm>
        <a:off x="982" y="0"/>
        <a:ext cx="2554069" cy="1181100"/>
      </dsp:txXfrm>
    </dsp:sp>
    <dsp:sp modelId="{523075CB-0CDF-4445-9FDB-59A9B74472B3}">
      <dsp:nvSpPr>
        <dsp:cNvPr id="0" name=""/>
        <dsp:cNvSpPr/>
      </dsp:nvSpPr>
      <dsp:spPr>
        <a:xfrm>
          <a:off x="256389" y="1181436"/>
          <a:ext cx="2043255" cy="773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600" kern="1200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rPr>
            <a:t>X</a:t>
          </a:r>
        </a:p>
      </dsp:txBody>
      <dsp:txXfrm>
        <a:off x="279043" y="1204090"/>
        <a:ext cx="1997947" cy="728154"/>
      </dsp:txXfrm>
    </dsp:sp>
    <dsp:sp modelId="{DE18A125-1B36-4B98-8A44-3B0C2768E39A}">
      <dsp:nvSpPr>
        <dsp:cNvPr id="0" name=""/>
        <dsp:cNvSpPr/>
      </dsp:nvSpPr>
      <dsp:spPr>
        <a:xfrm>
          <a:off x="256389" y="2073893"/>
          <a:ext cx="2043255" cy="773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rgbClr val="FF0000"/>
              </a:solidFill>
              <a:effectLst/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X</a:t>
          </a:r>
          <a:endParaRPr lang="en-US" sz="1600" b="0" kern="1200" baseline="0" dirty="0">
            <a:solidFill>
              <a:srgbClr val="FF0000"/>
            </a:solidFill>
            <a:effectLst/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sp:txBody>
      <dsp:txXfrm>
        <a:off x="279043" y="2096547"/>
        <a:ext cx="1997947" cy="728154"/>
      </dsp:txXfrm>
    </dsp:sp>
    <dsp:sp modelId="{87E8D46A-AC67-46D3-A740-3ECB99135729}">
      <dsp:nvSpPr>
        <dsp:cNvPr id="0" name=""/>
        <dsp:cNvSpPr/>
      </dsp:nvSpPr>
      <dsp:spPr>
        <a:xfrm>
          <a:off x="256389" y="2966350"/>
          <a:ext cx="2043255" cy="773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1600" b="0" kern="1200" dirty="0">
              <a:solidFill>
                <a:srgbClr val="FF0000"/>
              </a:solidFill>
              <a:effectLst/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X</a:t>
          </a:r>
          <a:endParaRPr lang="en-US" sz="1600" b="0" kern="1200" baseline="0" dirty="0">
            <a:solidFill>
              <a:srgbClr val="FF0000"/>
            </a:solidFill>
            <a:effectLst/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sp:txBody>
      <dsp:txXfrm>
        <a:off x="279043" y="2989004"/>
        <a:ext cx="1997947" cy="728154"/>
      </dsp:txXfrm>
    </dsp:sp>
    <dsp:sp modelId="{C43D171B-7C04-4410-8F7E-18AFC5815A41}">
      <dsp:nvSpPr>
        <dsp:cNvPr id="0" name=""/>
        <dsp:cNvSpPr/>
      </dsp:nvSpPr>
      <dsp:spPr>
        <a:xfrm>
          <a:off x="2746607" y="0"/>
          <a:ext cx="2554069" cy="393700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400" b="1" kern="1200" dirty="0" err="1">
              <a:latin typeface="Arial Narrow" panose="020B0606020202030204" pitchFamily="34" charset="0"/>
              <a:cs typeface="Arial" panose="020B0604020202020204" pitchFamily="34" charset="0"/>
            </a:rPr>
            <a:t>Fungsi</a:t>
          </a:r>
          <a:r>
            <a:rPr lang="en-MY" sz="2400" b="1" kern="1200" dirty="0">
              <a:latin typeface="Arial Narrow" panose="020B0606020202030204" pitchFamily="34" charset="0"/>
              <a:cs typeface="Arial" panose="020B0604020202020204" pitchFamily="34" charset="0"/>
            </a:rPr>
            <a:t> </a:t>
          </a:r>
          <a:r>
            <a:rPr lang="en-MY" sz="2400" b="1" kern="1200" dirty="0" err="1">
              <a:latin typeface="Arial Narrow" panose="020B0606020202030204" pitchFamily="34" charset="0"/>
              <a:cs typeface="Arial" panose="020B0604020202020204" pitchFamily="34" charset="0"/>
            </a:rPr>
            <a:t>Utama</a:t>
          </a:r>
          <a:endParaRPr lang="en-MY" sz="2400" b="1" kern="1200" dirty="0"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2746607" y="0"/>
        <a:ext cx="2554069" cy="1181100"/>
      </dsp:txXfrm>
    </dsp:sp>
    <dsp:sp modelId="{8E45B48D-E3DD-4191-A718-888420A6DAA3}">
      <dsp:nvSpPr>
        <dsp:cNvPr id="0" name=""/>
        <dsp:cNvSpPr/>
      </dsp:nvSpPr>
      <dsp:spPr>
        <a:xfrm>
          <a:off x="3002014" y="1181100"/>
          <a:ext cx="2043255" cy="25590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rgbClr val="FF0000"/>
              </a:solidFill>
              <a:effectLst/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X</a:t>
          </a:r>
        </a:p>
      </dsp:txBody>
      <dsp:txXfrm>
        <a:off x="3061859" y="1240945"/>
        <a:ext cx="1923565" cy="2439360"/>
      </dsp:txXfrm>
    </dsp:sp>
    <dsp:sp modelId="{02ECFD3B-C1FF-4048-AE16-65ACF95F1B03}">
      <dsp:nvSpPr>
        <dsp:cNvPr id="0" name=""/>
        <dsp:cNvSpPr/>
      </dsp:nvSpPr>
      <dsp:spPr>
        <a:xfrm>
          <a:off x="5492232" y="0"/>
          <a:ext cx="2554069" cy="393700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400" b="1" kern="1200" dirty="0" err="1">
              <a:latin typeface="Arial Narrow" panose="020B0606020202030204" pitchFamily="34" charset="0"/>
            </a:rPr>
            <a:t>Perjawatan</a:t>
          </a:r>
          <a:endParaRPr lang="en-MY" sz="2400" b="1" kern="1200" dirty="0">
            <a:latin typeface="Arial Narrow" panose="020B0606020202030204" pitchFamily="34" charset="0"/>
          </a:endParaRPr>
        </a:p>
      </dsp:txBody>
      <dsp:txXfrm>
        <a:off x="5492232" y="0"/>
        <a:ext cx="2554069" cy="1181100"/>
      </dsp:txXfrm>
    </dsp:sp>
    <dsp:sp modelId="{C42C8230-A743-47C7-9B85-82FFD9129606}">
      <dsp:nvSpPr>
        <dsp:cNvPr id="0" name=""/>
        <dsp:cNvSpPr/>
      </dsp:nvSpPr>
      <dsp:spPr>
        <a:xfrm>
          <a:off x="5747638" y="1181100"/>
          <a:ext cx="2043255" cy="25590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600" b="0" kern="1200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rPr>
            <a:t>X</a:t>
          </a:r>
          <a:endParaRPr lang="en-MY" sz="1600" kern="1200" dirty="0">
            <a:solidFill>
              <a:srgbClr val="FF0000"/>
            </a:solidFill>
            <a:latin typeface="Arial Narrow" panose="020B0606020202030204" pitchFamily="34" charset="0"/>
          </a:endParaRPr>
        </a:p>
      </dsp:txBody>
      <dsp:txXfrm>
        <a:off x="5807483" y="1240945"/>
        <a:ext cx="1923565" cy="2439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20633E-1899-45BF-B566-C5C65E2E6628}" type="datetimeFigureOut">
              <a:rPr lang="ms-MY"/>
              <a:pPr>
                <a:defRPr/>
              </a:pPr>
              <a:t>18/01/23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B7F1869-4C77-424A-8ACE-49023138E3EF}" type="slidenum">
              <a:rPr lang="ms-MY" altLang="en-US"/>
              <a:pPr/>
              <a:t>‹#›</a:t>
            </a:fld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2839290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AA80946-4D75-4269-8E46-57583C9DB8CC}" type="datetimeFigureOut">
              <a:rPr lang="en-US"/>
              <a:pPr>
                <a:defRPr/>
              </a:pPr>
              <a:t>1/18/23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5" rIns="93167" bIns="4658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3167" tIns="46585" rIns="93167" bIns="4658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3167" tIns="46585" rIns="93167" bIns="4658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E7D8C7E-2F1B-436E-A8BF-2859E2EAC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4150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2232538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4049210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3105355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2392934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421507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463807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D8E259-C6FD-430E-8279-C5DE00E8E9A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11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D8E259-C6FD-430E-8279-C5DE00E8E9A4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120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MY" alt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F9390C-B66E-41F8-BF2B-64B040F18FFE}" type="slidenum">
              <a:rPr lang="en-US" altLang="en-US"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486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3488685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3474184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MY" alt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F9390C-B66E-41F8-BF2B-64B040F18FFE}" type="slidenum">
              <a:rPr lang="en-US" altLang="en-US">
                <a:latin typeface="Calibri" panose="020F0502020204030204" pitchFamily="34" charset="0"/>
              </a:rPr>
              <a:pPr eaLnBrk="1" hangingPunct="1"/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847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MY" alt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F9390C-B66E-41F8-BF2B-64B040F18FFE}" type="slidenum">
              <a:rPr lang="en-US" altLang="en-US"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920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ms-MY" altLang="en-US"/>
          </a:p>
        </p:txBody>
      </p:sp>
    </p:spTree>
    <p:extLst>
      <p:ext uri="{BB962C8B-B14F-4D97-AF65-F5344CB8AC3E}">
        <p14:creationId xmlns:p14="http://schemas.microsoft.com/office/powerpoint/2010/main" val="294133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8948A5B-E897-4F50-87FF-C2325EBBE1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564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36BF4-2B26-451D-ACD7-6666FB8586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207988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 userDrawn="1"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0" hangingPunct="0">
              <a:defRPr/>
            </a:pPr>
            <a:r>
              <a:rPr kumimoji="1" lang="en-US" altLang="en-US" sz="2000" b="1">
                <a:solidFill>
                  <a:srgbClr val="000000"/>
                </a:solidFill>
              </a:rPr>
              <a:t>MESYUARAT JKK-MPGSA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E0DE36A-93BF-4B18-B444-0CF1818D1B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2767321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/>
          <a:lstStyle>
            <a:lvl1pPr algn="r" eaLnBrk="0" hangingPunct="0">
              <a:defRPr sz="1400" b="1">
                <a:solidFill>
                  <a:srgbClr val="60B5CC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MY"/>
              <a:t>BAHAGIAN PEMBANGUNAN ORGANISASI</a:t>
            </a:r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/>
          <a:lstStyle>
            <a:lvl1pPr algn="r" eaLnBrk="0" hangingPunct="0">
              <a:defRPr sz="1400" b="1">
                <a:solidFill>
                  <a:srgbClr val="60B5CC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81C0C3-1B10-4160-8BBD-6084F4EB823D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695294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  <a:prstGeom prst="rect">
            <a:avLst/>
          </a:prstGeom>
        </p:spPr>
        <p:txBody>
          <a:bodyPr lIns="65306" tIns="32653" rIns="65306" bIns="32653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65306" tIns="32653" rIns="65306" bIns="32653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lIns="65306" tIns="32653" rIns="65306" bIns="32653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D04461-7E13-4A6C-85E9-F129971C7C50}" type="datetimeFigureOut">
              <a:rPr lang="en-MY"/>
              <a:pPr>
                <a:defRPr/>
              </a:pPr>
              <a:t>18/01/2023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lIns="65306" tIns="32653" rIns="65306" bIns="32653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83052-3721-4FD1-9B3F-967F476D7A96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64840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DFBBA3-DF20-4EE2-8743-8B624A995F26}" type="slidenum">
              <a:rPr lang="en-US" altLang="en-US"/>
              <a:pPr/>
              <a:t>‹#›</a:t>
            </a:fld>
            <a:endParaRPr lang="en-US" altLang="en-US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6172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F969CC-31E9-4A69-81A6-17DAD6F3C8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013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16836-816E-4622-A8A1-94D4DFF06B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969138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 userDrawn="1"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0" hangingPunct="0">
              <a:defRPr/>
            </a:pPr>
            <a:r>
              <a:rPr kumimoji="1" lang="en-US" altLang="en-US" sz="2000" b="1">
                <a:solidFill>
                  <a:srgbClr val="000000"/>
                </a:solidFill>
              </a:rPr>
              <a:t>MESYUARAT JKK-MPGSA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F18E31A-7C7A-4C9B-A862-56E6314ADB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020264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/>
          <a:lstStyle>
            <a:lvl1pPr algn="r" eaLnBrk="0" hangingPunct="0">
              <a:defRPr sz="1400" b="1">
                <a:solidFill>
                  <a:srgbClr val="60B5CC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MY"/>
              <a:t>BAHAGIAN PEMBANGUNAN ORGANISASI</a:t>
            </a:r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/>
          <a:lstStyle>
            <a:lvl1pPr algn="r" eaLnBrk="0" hangingPunct="0">
              <a:defRPr sz="1400" b="1">
                <a:solidFill>
                  <a:srgbClr val="60B5CC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553A8-21CD-4F49-843C-3902804BDB02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988526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  <a:prstGeom prst="rect">
            <a:avLst/>
          </a:prstGeom>
        </p:spPr>
        <p:txBody>
          <a:bodyPr lIns="65306" tIns="32653" rIns="65306" bIns="32653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65306" tIns="32653" rIns="65306" bIns="32653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lIns="65306" tIns="32653" rIns="65306" bIns="32653"/>
          <a:lstStyle>
            <a:lvl1pPr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59C523-FD65-4E32-87F3-0653844A8A27}" type="datetimeFigureOut">
              <a:rPr lang="en-MY"/>
              <a:pPr>
                <a:defRPr/>
              </a:pPr>
              <a:t>18/01/2023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lIns="65306" tIns="32653" rIns="65306" bIns="32653"/>
          <a:lstStyle>
            <a:lvl1pPr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7566D-A4E3-426C-8C4A-9CC129BD075D}" type="slidenum">
              <a:rPr lang="en-MY" altLang="en-US"/>
              <a:pPr/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357241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F7028D-827F-4B33-BF2B-9A3A5DC2D57E}" type="slidenum">
              <a:rPr lang="en-US" altLang="en-US"/>
              <a:pPr/>
              <a:t>‹#›</a:t>
            </a:fld>
            <a:endParaRPr lang="en-US" altLang="en-US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6801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979F73-73B2-4A49-83AD-1D9E71B4B5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888032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4C916E-76F6-477B-BD0A-245ABEBC8D14}" type="datetimeFigureOut">
              <a:rPr lang="en-US"/>
              <a:pPr>
                <a:defRPr/>
              </a:pPr>
              <a:t>1/18/23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800" b="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6F46D-5B56-4852-A6AE-86CA228E40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437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D2D161-B7FC-418E-8008-8BB5B0FFC6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7EC96-CD2D-43C0-9ACE-02D441ED98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107749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 userDrawn="1"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0" hangingPunct="0">
              <a:defRPr/>
            </a:pPr>
            <a:r>
              <a:rPr kumimoji="1" lang="en-US" altLang="en-US" sz="2000" b="1">
                <a:solidFill>
                  <a:srgbClr val="000000"/>
                </a:solidFill>
              </a:rPr>
              <a:t>MESYUARAT JKK-MPGSA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48CC290-D046-46CF-8630-CE663BAB95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5237750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 userDrawn="1">
            <p:ph type="sldNum" sz="quarter" idx="4"/>
          </p:nvPr>
        </p:nvSpPr>
        <p:spPr>
          <a:xfrm>
            <a:off x="8162925" y="6402388"/>
            <a:ext cx="981075" cy="4556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b="1">
                <a:solidFill>
                  <a:srgbClr val="595959"/>
                </a:solidFill>
              </a:defRPr>
            </a:lvl1pPr>
          </a:lstStyle>
          <a:p>
            <a:fld id="{0024AD5B-00E6-4C5D-BD1D-0449FB5C4BEE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7" name="Picture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</p:sldLayoutIdLst>
  <p:transition>
    <p:wipe dir="r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/>
        <a:buChar char="z"/>
        <a:defRPr kumimoji="1" sz="3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/>
        <a:buChar char="y"/>
        <a:defRPr kumimoji="1" sz="2800">
          <a:solidFill>
            <a:schemeClr val="tx1"/>
          </a:solidFill>
          <a:latin typeface="Arial" pitchFamily="34" charset="0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/>
        <a:buChar char="x"/>
        <a:defRPr kumimoji="1" sz="2400">
          <a:solidFill>
            <a:schemeClr val="tx1"/>
          </a:solidFill>
          <a:latin typeface="Arial" pitchFamily="34" charset="0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Arial" pitchFamily="34" charset="0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 userDrawn="1">
            <p:ph type="sldNum" sz="quarter" idx="4"/>
          </p:nvPr>
        </p:nvSpPr>
        <p:spPr>
          <a:xfrm>
            <a:off x="8162925" y="6402388"/>
            <a:ext cx="981075" cy="4556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b="1">
                <a:solidFill>
                  <a:srgbClr val="595959"/>
                </a:solidFill>
              </a:defRPr>
            </a:lvl1pPr>
          </a:lstStyle>
          <a:p>
            <a:fld id="{D98166A1-ED27-44E7-8927-C2CB3B884D11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051" name="Picture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</p:sldLayoutIdLst>
  <p:transition>
    <p:wipe dir="r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/>
        <a:buChar char="z"/>
        <a:defRPr kumimoji="1" sz="3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/>
        <a:buChar char="y"/>
        <a:defRPr kumimoji="1" sz="2800">
          <a:solidFill>
            <a:schemeClr val="tx1"/>
          </a:solidFill>
          <a:latin typeface="Arial" pitchFamily="34" charset="0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/>
        <a:buChar char="x"/>
        <a:defRPr kumimoji="1" sz="2400">
          <a:solidFill>
            <a:schemeClr val="tx1"/>
          </a:solidFill>
          <a:latin typeface="Arial" pitchFamily="34" charset="0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Arial" pitchFamily="34" charset="0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 userDrawn="1">
            <p:ph type="sldNum" sz="quarter" idx="4"/>
          </p:nvPr>
        </p:nvSpPr>
        <p:spPr>
          <a:xfrm>
            <a:off x="8162925" y="6402388"/>
            <a:ext cx="981075" cy="4556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b="1">
                <a:solidFill>
                  <a:srgbClr val="595959"/>
                </a:solidFill>
              </a:defRPr>
            </a:lvl1pPr>
          </a:lstStyle>
          <a:p>
            <a:fld id="{30811834-4AB2-4523-B47D-36A5E1794C90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3075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</p:sldLayoutIdLst>
  <p:transition>
    <p:wipe dir="r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/>
        <a:buChar char="z"/>
        <a:defRPr kumimoji="1" sz="3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/>
        <a:buChar char="y"/>
        <a:defRPr kumimoji="1" sz="2800">
          <a:solidFill>
            <a:schemeClr val="tx1"/>
          </a:solidFill>
          <a:latin typeface="Arial" pitchFamily="34" charset="0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/>
        <a:buChar char="x"/>
        <a:defRPr kumimoji="1" sz="2400">
          <a:solidFill>
            <a:schemeClr val="tx1"/>
          </a:solidFill>
          <a:latin typeface="Arial" pitchFamily="34" charset="0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Arial" pitchFamily="34" charset="0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mranhs\Pictures\Crest.png"/>
          <p:cNvPicPr>
            <a:picLocks noChangeAspect="1" noChangeArrowheads="1"/>
          </p:cNvPicPr>
          <p:nvPr/>
        </p:nvPicPr>
        <p:blipFill rotWithShape="1">
          <a:blip r:embed="rId3"/>
          <a:srcRect b="11792"/>
          <a:stretch/>
        </p:blipFill>
        <p:spPr bwMode="auto">
          <a:xfrm>
            <a:off x="4097338" y="838200"/>
            <a:ext cx="987425" cy="914400"/>
          </a:xfrm>
          <a:prstGeom prst="rect">
            <a:avLst/>
          </a:prstGeom>
          <a:noFill/>
          <a:effectLst>
            <a:outerShdw blurRad="12700" algn="ctr" rotWithShape="0">
              <a:prstClr val="black"/>
            </a:outerShdw>
          </a:effec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9049" y="2084653"/>
            <a:ext cx="9144000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en-US" sz="800" dirty="0">
                <a:solidFill>
                  <a:schemeClr val="tx1"/>
                </a:solidFill>
              </a:rPr>
              <a:t>	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(NAMA KEMENTERIAN/AGENSI)</a:t>
            </a:r>
          </a:p>
          <a:p>
            <a:pPr algn="ctr">
              <a:defRPr/>
            </a:pPr>
            <a:endParaRPr lang="ms-MY" altLang="en-US" sz="26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ms-MY" altLang="en-US" sz="2600" dirty="0">
              <a:solidFill>
                <a:schemeClr val="tx1"/>
              </a:solidFill>
            </a:endParaRPr>
          </a:p>
          <a:p>
            <a:pPr algn="ctr">
              <a:spcBef>
                <a:spcPts val="0"/>
              </a:spcBef>
              <a:defRPr/>
            </a:pPr>
            <a:r>
              <a:rPr lang="ms-MY" sz="2400" dirty="0">
                <a:solidFill>
                  <a:srgbClr val="FF0000"/>
                </a:solidFill>
                <a:latin typeface="+mj-lt"/>
              </a:rPr>
              <a:t>(TAJUK KERTAS CADANGAN)</a:t>
            </a:r>
          </a:p>
          <a:p>
            <a:pPr algn="ctr">
              <a:spcBef>
                <a:spcPts val="0"/>
              </a:spcBef>
              <a:defRPr/>
            </a:pPr>
            <a:endParaRPr lang="en-US" altLang="en-US" sz="2600" dirty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endParaRPr lang="en-US" altLang="en-US" sz="26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kumimoji="1" lang="en-US" altLang="en-US" sz="2400" dirty="0">
                <a:solidFill>
                  <a:schemeClr val="tx1"/>
                </a:solidFill>
              </a:rPr>
              <a:t>MESYUARAT JKKPO BILANGAN </a:t>
            </a:r>
            <a:r>
              <a:rPr kumimoji="1" lang="en-US" altLang="en-US" sz="2400" dirty="0">
                <a:solidFill>
                  <a:srgbClr val="FF0000"/>
                </a:solidFill>
              </a:rPr>
              <a:t>XX</a:t>
            </a:r>
            <a:r>
              <a:rPr kumimoji="1" lang="en-US" altLang="en-US" sz="2400" dirty="0">
                <a:solidFill>
                  <a:schemeClr val="tx1"/>
                </a:solidFill>
              </a:rPr>
              <a:t> TAHUN 20</a:t>
            </a:r>
            <a:r>
              <a:rPr kumimoji="1" lang="en-US" altLang="en-US" sz="2400" dirty="0">
                <a:solidFill>
                  <a:srgbClr val="FF0000"/>
                </a:solidFill>
              </a:rPr>
              <a:t>XX</a:t>
            </a:r>
          </a:p>
          <a:p>
            <a:pPr algn="ctr">
              <a:defRPr/>
            </a:pPr>
            <a:r>
              <a:rPr kumimoji="1" lang="en-US" altLang="en-US" sz="2400" dirty="0">
                <a:solidFill>
                  <a:schemeClr val="tx1"/>
                </a:solidFill>
              </a:rPr>
              <a:t>KERTAS BIL. </a:t>
            </a:r>
            <a:r>
              <a:rPr kumimoji="1" lang="en-US" altLang="en-US" sz="2400" dirty="0">
                <a:solidFill>
                  <a:srgbClr val="FF0000"/>
                </a:solidFill>
              </a:rPr>
              <a:t>XX</a:t>
            </a:r>
            <a:r>
              <a:rPr kumimoji="1" lang="en-US" altLang="en-US" sz="2400" dirty="0">
                <a:solidFill>
                  <a:schemeClr val="tx1"/>
                </a:solidFill>
              </a:rPr>
              <a:t>/20</a:t>
            </a:r>
            <a:r>
              <a:rPr kumimoji="1" lang="en-US" altLang="en-US" sz="2400" dirty="0">
                <a:solidFill>
                  <a:srgbClr val="FF0000"/>
                </a:solidFill>
              </a:rPr>
              <a:t>XX</a:t>
            </a:r>
          </a:p>
          <a:p>
            <a:pPr algn="ctr">
              <a:defRPr/>
            </a:pPr>
            <a:r>
              <a:rPr kumimoji="1" lang="en-US" altLang="en-US" sz="2400" dirty="0">
                <a:solidFill>
                  <a:schemeClr val="tx1"/>
                </a:solidFill>
              </a:rPr>
              <a:t>TARIKH   : </a:t>
            </a:r>
            <a:r>
              <a:rPr kumimoji="1" lang="en-US" altLang="en-US" sz="2400" dirty="0">
                <a:solidFill>
                  <a:srgbClr val="FF0000"/>
                </a:solidFill>
              </a:rPr>
              <a:t>(TARIKH) (BULAN) (TAHUN)</a:t>
            </a:r>
            <a:endParaRPr kumimoji="1" lang="ms-MY" altLang="en-US" sz="2400" dirty="0">
              <a:solidFill>
                <a:srgbClr val="FF0000"/>
              </a:solidFill>
            </a:endParaRPr>
          </a:p>
          <a:p>
            <a:pPr algn="ctr" eaLnBrk="1" hangingPunct="1">
              <a:defRPr/>
            </a:pPr>
            <a:endParaRPr lang="en-US" altLang="en-US" sz="26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524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 Black" panose="020B0A04020102020204" pitchFamily="34" charset="0"/>
              </a:rPr>
              <a:t>SLAID CJPA</a:t>
            </a:r>
          </a:p>
        </p:txBody>
      </p:sp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0" y="22225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dirty="0"/>
              <a:t>MESYUARAT JKKPO</a:t>
            </a:r>
          </a:p>
        </p:txBody>
      </p:sp>
      <p:sp>
        <p:nvSpPr>
          <p:cNvPr id="2" name="Rectangle 1"/>
          <p:cNvSpPr/>
          <p:nvPr/>
        </p:nvSpPr>
        <p:spPr>
          <a:xfrm>
            <a:off x="3645919" y="1659523"/>
            <a:ext cx="18902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/>
              <a:t>    JABATAN PERDANA MENTERI </a:t>
            </a:r>
          </a:p>
          <a:p>
            <a:r>
              <a:rPr lang="en-US" sz="800" b="1" dirty="0"/>
              <a:t>JABATAN PERKHIDMATAN AWAM</a:t>
            </a:r>
            <a:endParaRPr lang="en-MY" sz="800" b="1" dirty="0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791201" y="1393293"/>
            <a:ext cx="1676400" cy="3593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90170" indent="-90170">
              <a:spcBef>
                <a:spcPts val="0"/>
              </a:spcBef>
              <a:spcAft>
                <a:spcPts val="0"/>
              </a:spcAft>
            </a:pPr>
            <a:r>
              <a:rPr lang="en-MY" sz="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FONT THEME   : ARIAL (BOLD)</a:t>
            </a:r>
            <a:endParaRPr lang="en-MY" sz="900" dirty="0">
              <a:solidFill>
                <a:schemeClr val="tx1"/>
              </a:solidFill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marL="90170" indent="-90170">
              <a:spcBef>
                <a:spcPts val="0"/>
              </a:spcBef>
              <a:spcAft>
                <a:spcPts val="0"/>
              </a:spcAft>
            </a:pPr>
            <a:r>
              <a:rPr lang="en-MY" sz="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FONT SIZE        : 8</a:t>
            </a:r>
            <a:endParaRPr lang="en-MY" sz="900" dirty="0">
              <a:solidFill>
                <a:schemeClr val="tx1"/>
              </a:solidFill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marL="457200">
              <a:spcBef>
                <a:spcPts val="600"/>
              </a:spcBef>
              <a:spcAft>
                <a:spcPts val="600"/>
              </a:spcAft>
            </a:pPr>
            <a:r>
              <a:rPr lang="en-MY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n-MY" sz="900" dirty="0">
              <a:solidFill>
                <a:schemeClr val="tx1"/>
              </a:solidFill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</p:txBody>
      </p:sp>
      <p:cxnSp>
        <p:nvCxnSpPr>
          <p:cNvPr id="4" name="Straight Connector 3"/>
          <p:cNvCxnSpPr>
            <a:stCxn id="10" idx="1"/>
          </p:cNvCxnSpPr>
          <p:nvPr/>
        </p:nvCxnSpPr>
        <p:spPr bwMode="auto">
          <a:xfrm flipH="1">
            <a:off x="5410200" y="1572947"/>
            <a:ext cx="381001" cy="17965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87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252412" y="714375"/>
            <a:ext cx="8662987" cy="6889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3163" tIns="51581" rIns="103163" bIns="51581">
            <a:spAutoFit/>
          </a:bodyPr>
          <a:lstStyle>
            <a:lvl1pPr marL="1588" indent="-1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kumimoji="1" lang="ms-MY" altLang="en-US" sz="1900" b="1" dirty="0">
                <a:solidFill>
                  <a:srgbClr val="000000"/>
                </a:solidFill>
              </a:rPr>
              <a:t>Memohon pertimbangan Mesyuarat JKKPO terhadap </a:t>
            </a:r>
            <a:r>
              <a:rPr kumimoji="1" lang="ms-MY" altLang="en-US" sz="1900" b="1" dirty="0">
                <a:solidFill>
                  <a:srgbClr val="FF0000"/>
                </a:solidFill>
              </a:rPr>
              <a:t>[Cadangan permohonan]</a:t>
            </a:r>
            <a:r>
              <a:rPr kumimoji="1" lang="ms-MY" altLang="en-US" sz="1900" b="1" dirty="0">
                <a:solidFill>
                  <a:srgbClr val="000000"/>
                </a:solidFill>
              </a:rPr>
              <a:t> seperti berikut: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4962" y="33337"/>
            <a:ext cx="8162168" cy="517525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0" hangingPunct="0">
              <a:defRPr/>
            </a:pPr>
            <a:r>
              <a:rPr kumimoji="1" lang="en-US" sz="28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1.SENARAI RINGKASAN PERMOHONAN</a:t>
            </a:r>
          </a:p>
        </p:txBody>
      </p:sp>
      <p:sp>
        <p:nvSpPr>
          <p:cNvPr id="22552" name="Text Box 5"/>
          <p:cNvSpPr txBox="1">
            <a:spLocks noChangeArrowheads="1"/>
          </p:cNvSpPr>
          <p:nvPr/>
        </p:nvSpPr>
        <p:spPr bwMode="auto">
          <a:xfrm>
            <a:off x="252413" y="1524000"/>
            <a:ext cx="8458200" cy="127372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63" tIns="51581" rIns="103163" bIns="51581">
            <a:spAutoFit/>
          </a:bodyPr>
          <a:lstStyle>
            <a:lvl1pPr marL="1588" indent="-1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/>
            <a:r>
              <a:rPr kumimoji="1" lang="ms-MY" altLang="en-US" sz="1900" b="1" dirty="0">
                <a:solidFill>
                  <a:srgbClr val="FF0000"/>
                </a:solidFill>
              </a:rPr>
              <a:t>(SEBAGAI CONTOH): </a:t>
            </a:r>
          </a:p>
          <a:p>
            <a:pPr marL="457200" indent="-457200" algn="just">
              <a:buAutoNum type="alphaUcPeriod"/>
            </a:pPr>
            <a:r>
              <a:rPr kumimoji="1" lang="ms-MY" altLang="en-US" sz="1900" b="1" dirty="0">
                <a:solidFill>
                  <a:srgbClr val="FF0000"/>
                </a:solidFill>
              </a:rPr>
              <a:t>Penstrukturan Semula Organisasi;</a:t>
            </a:r>
          </a:p>
          <a:p>
            <a:pPr marL="457200" indent="-457200" algn="just">
              <a:buAutoNum type="alphaUcPeriod"/>
            </a:pPr>
            <a:r>
              <a:rPr kumimoji="1" lang="ms-MY" altLang="en-US" sz="1900" b="1" dirty="0">
                <a:solidFill>
                  <a:srgbClr val="FF0000"/>
                </a:solidFill>
              </a:rPr>
              <a:t>Permohonan Perjawatan Baharu; dan</a:t>
            </a:r>
          </a:p>
          <a:p>
            <a:pPr marL="457200" indent="-457200" algn="just">
              <a:buAutoNum type="alphaUcPeriod"/>
            </a:pPr>
            <a:r>
              <a:rPr kumimoji="1" lang="ms-MY" altLang="en-US" sz="1900" b="1" dirty="0">
                <a:solidFill>
                  <a:srgbClr val="FF0000"/>
                </a:solidFill>
              </a:rPr>
              <a:t>Pemansuhan Perjawatan.</a:t>
            </a:r>
          </a:p>
        </p:txBody>
      </p:sp>
      <p:sp>
        <p:nvSpPr>
          <p:cNvPr id="22553" name="Slide Number Placeholder 1"/>
          <p:cNvSpPr>
            <a:spLocks noGrp="1"/>
          </p:cNvSpPr>
          <p:nvPr>
            <p:ph type="sldNum" sz="quarter" idx="10"/>
          </p:nvPr>
        </p:nvSpPr>
        <p:spPr bwMode="auto">
          <a:xfrm>
            <a:off x="8059738" y="6273800"/>
            <a:ext cx="104775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E97AE6A-A91B-40D6-AA7F-9CFF3E880A59}" type="slidenum">
              <a:rPr lang="en-US" altLang="ms-MY">
                <a:solidFill>
                  <a:srgbClr val="000000"/>
                </a:solidFill>
              </a:rPr>
              <a:pPr eaLnBrk="1" hangingPunct="1"/>
              <a:t>2</a:t>
            </a:fld>
            <a:endParaRPr lang="en-US" altLang="ms-MY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629400" y="6096000"/>
            <a:ext cx="1687195" cy="304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90170" indent="-90170">
              <a:spcBef>
                <a:spcPts val="0"/>
              </a:spcBef>
              <a:spcAft>
                <a:spcPts val="0"/>
              </a:spcAft>
            </a:pPr>
            <a:r>
              <a:rPr lang="en-MY" sz="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FONT THEME   : ARIAL (BOLD) </a:t>
            </a:r>
            <a:endParaRPr lang="en-MY" sz="9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marL="90170" indent="-90170">
              <a:spcBef>
                <a:spcPts val="0"/>
              </a:spcBef>
              <a:spcAft>
                <a:spcPts val="0"/>
              </a:spcAft>
            </a:pPr>
            <a:r>
              <a:rPr lang="en-MY" sz="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FONT SIZE        : 18</a:t>
            </a:r>
            <a:endParaRPr lang="en-MY" sz="900" dirty="0"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marL="457200" algn="ctr">
              <a:spcBef>
                <a:spcPts val="600"/>
              </a:spcBef>
              <a:spcAft>
                <a:spcPts val="600"/>
              </a:spcAft>
            </a:pPr>
            <a:r>
              <a:rPr lang="en-MY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MY" sz="12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 flipH="1" flipV="1">
            <a:off x="8202613" y="6273800"/>
            <a:ext cx="508000" cy="2921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252412" y="714375"/>
            <a:ext cx="8662987" cy="6889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3163" tIns="51581" rIns="103163" bIns="51581">
            <a:spAutoFit/>
          </a:bodyPr>
          <a:lstStyle>
            <a:lvl1pPr marL="1588" indent="-1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kumimoji="1" lang="ms-MY" altLang="en-US" sz="1900" b="1" dirty="0">
                <a:solidFill>
                  <a:srgbClr val="000000"/>
                </a:solidFill>
              </a:rPr>
              <a:t>Memohon pertimbangan Mesyuarat JKKPO terhadap </a:t>
            </a:r>
            <a:r>
              <a:rPr kumimoji="1" lang="ms-MY" altLang="en-US" sz="1900" b="1" dirty="0">
                <a:solidFill>
                  <a:srgbClr val="FF0000"/>
                </a:solidFill>
              </a:rPr>
              <a:t>[cadangan permohonan]</a:t>
            </a:r>
            <a:r>
              <a:rPr kumimoji="1" lang="ms-MY" altLang="en-US" sz="1900" b="1" dirty="0">
                <a:solidFill>
                  <a:srgbClr val="000000"/>
                </a:solidFill>
              </a:rPr>
              <a:t> seperti berikut: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799" y="76200"/>
            <a:ext cx="7095369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0" hangingPunct="0">
              <a:defRPr/>
            </a:pPr>
            <a:r>
              <a:rPr kumimoji="1" lang="en-US" sz="28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TUJUAN</a:t>
            </a:r>
          </a:p>
        </p:txBody>
      </p:sp>
      <p:sp>
        <p:nvSpPr>
          <p:cNvPr id="22552" name="Text Box 5"/>
          <p:cNvSpPr txBox="1">
            <a:spLocks noChangeArrowheads="1"/>
          </p:cNvSpPr>
          <p:nvPr/>
        </p:nvSpPr>
        <p:spPr bwMode="auto">
          <a:xfrm>
            <a:off x="252413" y="1524000"/>
            <a:ext cx="8458200" cy="4111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63" tIns="51581" rIns="103163" bIns="51581">
            <a:spAutoFit/>
          </a:bodyPr>
          <a:lstStyle>
            <a:lvl1pPr marL="1588" indent="-1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kumimoji="1" lang="ms-MY" altLang="en-US" sz="1900" b="1" dirty="0">
                <a:solidFill>
                  <a:srgbClr val="000000"/>
                </a:solidFill>
              </a:rPr>
              <a:t>A. Penstrukturan Semula Organisasi:</a:t>
            </a:r>
          </a:p>
        </p:txBody>
      </p:sp>
      <p:sp>
        <p:nvSpPr>
          <p:cNvPr id="22553" name="Slide Number Placeholder 1"/>
          <p:cNvSpPr>
            <a:spLocks noGrp="1"/>
          </p:cNvSpPr>
          <p:nvPr>
            <p:ph type="sldNum" sz="quarter" idx="10"/>
          </p:nvPr>
        </p:nvSpPr>
        <p:spPr bwMode="auto">
          <a:xfrm>
            <a:off x="8059738" y="6273800"/>
            <a:ext cx="104775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E97AE6A-A91B-40D6-AA7F-9CFF3E880A59}" type="slidenum">
              <a:rPr lang="en-US" altLang="ms-MY">
                <a:solidFill>
                  <a:srgbClr val="000000"/>
                </a:solidFill>
              </a:rPr>
              <a:pPr eaLnBrk="1" hangingPunct="1"/>
              <a:t>3</a:t>
            </a:fld>
            <a:endParaRPr lang="en-US" altLang="ms-MY">
              <a:solidFill>
                <a:srgbClr val="000000"/>
              </a:solidFill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228773" y="6412011"/>
            <a:ext cx="8388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</a:t>
            </a:r>
            <a:r>
              <a:rPr lang="en-US" altLang="en-US" sz="1400" b="1" dirty="0" err="1">
                <a:solidFill>
                  <a:srgbClr val="FF0000"/>
                </a:solidFill>
              </a:rPr>
              <a:t>perincian</a:t>
            </a:r>
            <a:r>
              <a:rPr lang="en-US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en-US" sz="1400" b="1" dirty="0" err="1">
                <a:solidFill>
                  <a:srgbClr val="FF0000"/>
                </a:solidFill>
              </a:rPr>
              <a:t>maklumat</a:t>
            </a:r>
            <a:r>
              <a:rPr lang="en-US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en-US" sz="1400" b="1" dirty="0" err="1">
                <a:solidFill>
                  <a:srgbClr val="FF0000"/>
                </a:solidFill>
              </a:rPr>
              <a:t>berkaitan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BFE105B-AE68-3140-8DB5-650C75064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055091"/>
              </p:ext>
            </p:extLst>
          </p:nvPr>
        </p:nvGraphicFramePr>
        <p:xfrm>
          <a:off x="312381" y="2112277"/>
          <a:ext cx="8654694" cy="3767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3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5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5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62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9144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BIL.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PERKARA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SA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CA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CJPA</a:t>
                      </a:r>
                      <a:endParaRPr lang="en-MY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ASAS PERAKUAN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72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6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6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MY" sz="1400" kern="12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Punca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kuasa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statistik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justifikasi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kukuh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yang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menyokong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permohonan</a:t>
                      </a:r>
                      <a:endParaRPr kumimoji="1" lang="en-MY" sz="14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ms-MY" sz="16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ms-MY" sz="16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89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066799" y="76200"/>
            <a:ext cx="7095369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0" hangingPunct="0">
              <a:defRPr/>
            </a:pPr>
            <a:r>
              <a:rPr kumimoji="1" lang="en-US" sz="28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TUJUAN</a:t>
            </a:r>
          </a:p>
        </p:txBody>
      </p:sp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125413" y="762000"/>
            <a:ext cx="8458200" cy="4111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63" tIns="51581" rIns="103163" bIns="51581">
            <a:spAutoFit/>
          </a:bodyPr>
          <a:lstStyle>
            <a:lvl1pPr marL="1588" indent="-1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kumimoji="1" lang="ms-MY" altLang="en-US" sz="1900" b="1" dirty="0">
                <a:solidFill>
                  <a:srgbClr val="000000"/>
                </a:solidFill>
              </a:rPr>
              <a:t>B. Permohonan Perjawatan:</a:t>
            </a:r>
          </a:p>
        </p:txBody>
      </p:sp>
      <p:sp>
        <p:nvSpPr>
          <p:cNvPr id="23595" name="Slide Number Placeholder 1"/>
          <p:cNvSpPr>
            <a:spLocks noGrp="1"/>
          </p:cNvSpPr>
          <p:nvPr>
            <p:ph type="sldNum" sz="quarter" idx="10"/>
          </p:nvPr>
        </p:nvSpPr>
        <p:spPr bwMode="auto">
          <a:xfrm>
            <a:off x="8059738" y="6273800"/>
            <a:ext cx="104775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19B661-6C67-4283-A8A3-F0BD371C1666}" type="slidenum">
              <a:rPr lang="en-US" altLang="ms-MY">
                <a:solidFill>
                  <a:srgbClr val="000000"/>
                </a:solidFill>
              </a:rPr>
              <a:pPr eaLnBrk="1" hangingPunct="1"/>
              <a:t>4</a:t>
            </a:fld>
            <a:endParaRPr lang="en-US" altLang="ms-MY">
              <a:solidFill>
                <a:srgbClr val="000000"/>
              </a:solidFill>
            </a:endParaRP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179355" y="6400805"/>
            <a:ext cx="8388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</a:t>
            </a:r>
            <a:r>
              <a:rPr lang="en-US" altLang="en-US" sz="1400" b="1" dirty="0" err="1">
                <a:solidFill>
                  <a:srgbClr val="FF0000"/>
                </a:solidFill>
              </a:rPr>
              <a:t>perincian</a:t>
            </a:r>
            <a:r>
              <a:rPr lang="en-US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en-US" sz="1400" b="1" dirty="0" err="1">
                <a:solidFill>
                  <a:srgbClr val="FF0000"/>
                </a:solidFill>
              </a:rPr>
              <a:t>maklumat</a:t>
            </a:r>
            <a:r>
              <a:rPr lang="en-US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en-US" sz="1400" b="1" dirty="0" err="1">
                <a:solidFill>
                  <a:srgbClr val="FF0000"/>
                </a:solidFill>
              </a:rPr>
              <a:t>berkaitan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778D2DE-BCDA-8741-9265-BB253273A4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176904"/>
              </p:ext>
            </p:extLst>
          </p:nvPr>
        </p:nvGraphicFramePr>
        <p:xfrm>
          <a:off x="287136" y="1562037"/>
          <a:ext cx="8654694" cy="3733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3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5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5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62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9144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BIL.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PERKARA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SA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CA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CJPA</a:t>
                      </a:r>
                      <a:endParaRPr lang="en-MY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ASAS PERAKUAN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72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6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6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MY" sz="1400" kern="12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Punca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kuasa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statistik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justifikasi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kukuh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yang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menyokong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permohonan</a:t>
                      </a:r>
                      <a:endParaRPr kumimoji="1" lang="en-MY" sz="14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5" name="Slide Number Placeholder 1"/>
          <p:cNvSpPr>
            <a:spLocks noGrp="1"/>
          </p:cNvSpPr>
          <p:nvPr>
            <p:ph type="sldNum" sz="quarter" idx="10"/>
          </p:nvPr>
        </p:nvSpPr>
        <p:spPr bwMode="auto">
          <a:xfrm>
            <a:off x="8059738" y="6273800"/>
            <a:ext cx="104775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19B661-6C67-4283-A8A3-F0BD371C1666}" type="slidenum">
              <a:rPr lang="en-US" altLang="ms-MY">
                <a:solidFill>
                  <a:srgbClr val="000000"/>
                </a:solidFill>
              </a:rPr>
              <a:pPr eaLnBrk="1" hangingPunct="1"/>
              <a:t>5</a:t>
            </a:fld>
            <a:endParaRPr lang="en-US" altLang="ms-MY">
              <a:solidFill>
                <a:srgbClr val="0000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18597"/>
            <a:ext cx="9144000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3. CARTA ORGANISASI XX (CJPA)</a:t>
            </a:r>
            <a:endParaRPr kumimoji="1" lang="en-US" sz="2200" kern="0" spc="50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" y="777875"/>
          <a:ext cx="1244600" cy="1279536"/>
        </p:xfrm>
        <a:graphic>
          <a:graphicData uri="http://schemas.openxmlformats.org/drawingml/2006/table">
            <a:tbl>
              <a:tblPr firstRow="1" firstCol="1" bandRow="1"/>
              <a:tblGrid>
                <a:gridCol w="21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Wujud Baharu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-1588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Pindah Butiran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Naik Taraf Gred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Mansuh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Jenama Semula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Kekal 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304800" y="6197604"/>
            <a:ext cx="1708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CO SA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CO CA</a:t>
            </a:r>
            <a:endParaRPr lang="en-MY" alt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311448"/>
              </p:ext>
            </p:extLst>
          </p:nvPr>
        </p:nvGraphicFramePr>
        <p:xfrm>
          <a:off x="228595" y="4724400"/>
          <a:ext cx="2362205" cy="1247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4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9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9690">
                <a:tc gridSpan="4">
                  <a:txBody>
                    <a:bodyPr/>
                    <a:lstStyle/>
                    <a:p>
                      <a:pPr algn="ctr"/>
                      <a:r>
                        <a:rPr lang="en-MY" sz="1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RINGKASAN PERJAWATAN</a:t>
                      </a:r>
                      <a:endParaRPr lang="ms-MY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ctr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JAWATAN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SA</a:t>
                      </a: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CA</a:t>
                      </a: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CJPA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l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P&amp;P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l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PELAKSANA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ctr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JUMLAH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81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5" name="Slide Number Placeholder 1"/>
          <p:cNvSpPr>
            <a:spLocks noGrp="1"/>
          </p:cNvSpPr>
          <p:nvPr>
            <p:ph type="sldNum" sz="quarter" idx="10"/>
          </p:nvPr>
        </p:nvSpPr>
        <p:spPr bwMode="auto">
          <a:xfrm>
            <a:off x="8059738" y="6273800"/>
            <a:ext cx="104775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19B661-6C67-4283-A8A3-F0BD371C1666}" type="slidenum">
              <a:rPr lang="en-US" altLang="ms-MY">
                <a:solidFill>
                  <a:srgbClr val="000000"/>
                </a:solidFill>
              </a:rPr>
              <a:pPr eaLnBrk="1" hangingPunct="1"/>
              <a:t>6</a:t>
            </a:fld>
            <a:endParaRPr lang="en-US" altLang="ms-MY">
              <a:solidFill>
                <a:srgbClr val="00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" y="777875"/>
          <a:ext cx="1244600" cy="1279536"/>
        </p:xfrm>
        <a:graphic>
          <a:graphicData uri="http://schemas.openxmlformats.org/drawingml/2006/table">
            <a:tbl>
              <a:tblPr firstRow="1" firstCol="1" bandRow="1"/>
              <a:tblGrid>
                <a:gridCol w="21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Wujud Baharu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-1588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Pindah Butiran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Naik Taraf Gred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Mansuh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Jenama Semula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Kekal 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304800" y="6223002"/>
            <a:ext cx="1708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CF SA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CF CA</a:t>
            </a:r>
            <a:endParaRPr lang="en-MY" altLang="en-US" sz="1400" b="1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76200"/>
            <a:ext cx="9144000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4. CARTA FUNGSI XX (CJPA)</a:t>
            </a:r>
            <a:endParaRPr kumimoji="1" lang="en-US" sz="2200" kern="0" spc="50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36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EC96-CD2D-43C0-9ACE-02D441ED9827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4674" y="5901946"/>
            <a:ext cx="84183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/>
            <a:r>
              <a:rPr lang="en-US" altLang="en-US" sz="1600" dirty="0" err="1"/>
              <a:t>Mesyuarat</a:t>
            </a:r>
            <a:r>
              <a:rPr lang="en-US" altLang="en-US" sz="1600" dirty="0"/>
              <a:t> JKKPO </a:t>
            </a:r>
            <a:r>
              <a:rPr lang="en-US" altLang="en-US" sz="1600" dirty="0" err="1"/>
              <a:t>dengan</a:t>
            </a:r>
            <a:r>
              <a:rPr lang="en-US" altLang="en-US" sz="1600" dirty="0"/>
              <a:t> </a:t>
            </a:r>
            <a:r>
              <a:rPr lang="en-US" altLang="en-US" sz="1600" dirty="0" err="1"/>
              <a:t>hormatnya</a:t>
            </a:r>
            <a:r>
              <a:rPr lang="en-US" altLang="en-US" sz="1600" dirty="0"/>
              <a:t> </a:t>
            </a:r>
            <a:r>
              <a:rPr lang="en-US" altLang="en-US" sz="1600" dirty="0" err="1"/>
              <a:t>dimohon</a:t>
            </a:r>
            <a:r>
              <a:rPr lang="en-US" altLang="en-US" sz="1600" dirty="0"/>
              <a:t> </a:t>
            </a:r>
            <a:r>
              <a:rPr lang="en-US" altLang="en-US" sz="1600" dirty="0" err="1"/>
              <a:t>untuk</a:t>
            </a:r>
            <a:r>
              <a:rPr lang="en-US" altLang="en-US" sz="1600" dirty="0"/>
              <a:t> </a:t>
            </a:r>
            <a:r>
              <a:rPr lang="en-US" altLang="en-US" sz="1600" dirty="0" err="1"/>
              <a:t>mempertimbangkan</a:t>
            </a:r>
            <a:r>
              <a:rPr lang="en-US" altLang="en-US" sz="1600" dirty="0"/>
              <a:t> dan </a:t>
            </a:r>
            <a:r>
              <a:rPr lang="en-US" altLang="en-US" sz="1600" dirty="0" err="1"/>
              <a:t>bersetuju</a:t>
            </a:r>
            <a:r>
              <a:rPr lang="en-US" altLang="en-US" sz="1600"/>
              <a:t> memperakukan</a:t>
            </a:r>
            <a:r>
              <a:rPr lang="en-US" altLang="en-US" sz="1600" dirty="0"/>
              <a:t> [CJPA].</a:t>
            </a:r>
          </a:p>
        </p:txBody>
      </p:sp>
      <p:sp>
        <p:nvSpPr>
          <p:cNvPr id="7" name="Title 1"/>
          <p:cNvSpPr txBox="1"/>
          <p:nvPr/>
        </p:nvSpPr>
        <p:spPr>
          <a:xfrm>
            <a:off x="317694" y="724255"/>
            <a:ext cx="5257801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1800" kern="0" spc="50" dirty="0">
                <a:ln w="11430">
                  <a:noFill/>
                </a:ln>
                <a:solidFill>
                  <a:schemeClr val="tx1"/>
                </a:solidFill>
                <a:effectLst/>
              </a:rPr>
              <a:t>Implikasi Bilangan Perjawatan</a:t>
            </a:r>
            <a:endParaRPr kumimoji="1" lang="en-US" sz="1800" kern="0" spc="50" dirty="0">
              <a:ln w="11430"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344674" y="5459123"/>
            <a:ext cx="5257801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1800" kern="0" spc="50" dirty="0">
                <a:ln w="11430"/>
                <a:solidFill>
                  <a:schemeClr val="tx1"/>
                </a:solidFill>
                <a:effectLst/>
              </a:rPr>
              <a:t>Syor</a:t>
            </a:r>
            <a:endParaRPr kumimoji="1" lang="en-US" sz="1800" kern="0" spc="50" dirty="0">
              <a:ln w="11430"/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79036" y="1237222"/>
          <a:ext cx="8312148" cy="234417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05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4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4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4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44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6039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/>
                        <a:t>RINGKASAN PERAKUAN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61007" marR="610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61007" marR="610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61007" marR="610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400" b="1" dirty="0"/>
                        <a:t>Kumpulan Perkhidmatan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400" b="1" dirty="0"/>
                        <a:t>Sedia Ada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400" b="1" dirty="0"/>
                        <a:t>Naik Taraf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400" b="1" dirty="0"/>
                        <a:t>Fleksi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/>
                        <a:t>Baharu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/>
                        <a:t>Mansuh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/>
                        <a:t>Pindah</a:t>
                      </a:r>
                      <a:r>
                        <a:rPr lang="en-US" sz="1400" b="1" baseline="0" dirty="0"/>
                        <a:t> </a:t>
                      </a:r>
                      <a:r>
                        <a:rPr lang="en-US" sz="1400" b="1" baseline="0" dirty="0" err="1"/>
                        <a:t>Butiran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27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/>
                        <a:t>Pengurusan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 err="1"/>
                        <a:t>Tertinggi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97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400" dirty="0"/>
                        <a:t>P&amp;P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28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400" dirty="0"/>
                        <a:t>Kumpulan</a:t>
                      </a:r>
                      <a:r>
                        <a:rPr lang="ms-MY" sz="1400" baseline="0" dirty="0"/>
                        <a:t> </a:t>
                      </a:r>
                      <a:r>
                        <a:rPr lang="ms-MY" sz="1400" dirty="0"/>
                        <a:t>Pelaksana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99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400" b="1" dirty="0"/>
                        <a:t>Jumlah Keseluruhan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ms-MY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ms-MY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ms-MY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011" marR="6101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328224" y="4312582"/>
            <a:ext cx="381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600" dirty="0" err="1"/>
              <a:t>Penjimatan</a:t>
            </a:r>
            <a:r>
              <a:rPr lang="en-US" altLang="en-US" sz="1600" dirty="0"/>
              <a:t> / </a:t>
            </a:r>
            <a:r>
              <a:rPr lang="en-US" altLang="en-US" sz="1600" dirty="0" err="1"/>
              <a:t>Pertambahan</a:t>
            </a:r>
            <a:r>
              <a:rPr lang="en-US" altLang="en-US" sz="1600" dirty="0"/>
              <a:t> </a:t>
            </a:r>
            <a:r>
              <a:rPr lang="en-US" altLang="en-US" sz="1600" dirty="0" err="1"/>
              <a:t>sebanyak</a:t>
            </a:r>
            <a:r>
              <a:rPr lang="en-US" altLang="en-US" sz="1600" dirty="0"/>
              <a:t> </a:t>
            </a:r>
            <a:r>
              <a:rPr lang="en-US" altLang="en-US" sz="1600" b="1" dirty="0"/>
              <a:t>RM</a:t>
            </a:r>
            <a:r>
              <a:rPr lang="en-US" altLang="en-US" sz="1600" b="1" dirty="0">
                <a:solidFill>
                  <a:srgbClr val="FF0000"/>
                </a:solidFill>
              </a:rPr>
              <a:t>XXXXX</a:t>
            </a:r>
            <a:r>
              <a:rPr lang="en-US" altLang="en-US" sz="1600" b="1" dirty="0"/>
              <a:t> </a:t>
            </a:r>
            <a:r>
              <a:rPr lang="en-US" altLang="en-US" sz="1600" dirty="0"/>
              <a:t>/ </a:t>
            </a:r>
            <a:r>
              <a:rPr lang="en-US" altLang="en-US" sz="1600" dirty="0" err="1"/>
              <a:t>Tiada</a:t>
            </a:r>
            <a:r>
              <a:rPr lang="en-US" altLang="en-US" sz="1600" dirty="0"/>
              <a:t> </a:t>
            </a:r>
            <a:r>
              <a:rPr lang="en-US" altLang="en-US" sz="1600" dirty="0" err="1"/>
              <a:t>implikasi</a:t>
            </a:r>
            <a:r>
              <a:rPr lang="en-US" altLang="en-US" sz="1600" dirty="0"/>
              <a:t> </a:t>
            </a:r>
            <a:r>
              <a:rPr lang="en-US" altLang="en-US" sz="1600" dirty="0" err="1"/>
              <a:t>kewangan</a:t>
            </a:r>
            <a:r>
              <a:rPr lang="en-US" altLang="en-US" sz="1600" dirty="0"/>
              <a:t>.</a:t>
            </a:r>
          </a:p>
        </p:txBody>
      </p:sp>
      <p:sp>
        <p:nvSpPr>
          <p:cNvPr id="11" name="Title 1"/>
          <p:cNvSpPr txBox="1"/>
          <p:nvPr/>
        </p:nvSpPr>
        <p:spPr>
          <a:xfrm>
            <a:off x="328224" y="3791199"/>
            <a:ext cx="5257801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1800" kern="0" spc="50" dirty="0">
                <a:ln w="11430">
                  <a:noFill/>
                </a:ln>
                <a:solidFill>
                  <a:schemeClr val="tx1"/>
                </a:solidFill>
                <a:effectLst/>
              </a:rPr>
              <a:t>Implikasi Kewangan </a:t>
            </a:r>
            <a:endParaRPr kumimoji="1" lang="en-US" sz="1800" kern="0" spc="50" dirty="0">
              <a:ln w="11430"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4936723" y="4312582"/>
            <a:ext cx="38262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ms-MY" sz="1600" dirty="0"/>
              <a:t>Berdasarkan </a:t>
            </a:r>
            <a:r>
              <a:rPr lang="ms-MY" sz="1600" b="1" dirty="0"/>
              <a:t>tarikh kelulusan semasa/ dinyatakan dengan spesifik sama ada dikebelakangkan/ dikedepankan</a:t>
            </a:r>
            <a:r>
              <a:rPr lang="ms-MY" sz="1600" dirty="0"/>
              <a:t>.</a:t>
            </a:r>
            <a:endParaRPr lang="en-US" altLang="en-US" sz="1600" b="1" dirty="0"/>
          </a:p>
        </p:txBody>
      </p:sp>
      <p:sp>
        <p:nvSpPr>
          <p:cNvPr id="13" name="Title 1"/>
          <p:cNvSpPr txBox="1"/>
          <p:nvPr/>
        </p:nvSpPr>
        <p:spPr>
          <a:xfrm>
            <a:off x="4936723" y="3796752"/>
            <a:ext cx="3826277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1800" kern="0" spc="50" dirty="0">
                <a:ln w="11430">
                  <a:noFill/>
                </a:ln>
                <a:solidFill>
                  <a:schemeClr val="tx1"/>
                </a:solidFill>
                <a:effectLst/>
              </a:rPr>
              <a:t>Tarikh Kuat Kuasa</a:t>
            </a:r>
            <a:endParaRPr kumimoji="1" lang="en-US" sz="1800" kern="0" spc="50" dirty="0">
              <a:ln w="11430"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066799" y="76200"/>
            <a:ext cx="7095369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0" hangingPunct="0">
              <a:defRPr/>
            </a:pPr>
            <a:r>
              <a:rPr kumimoji="1" lang="en-US" sz="28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r>
              <a:rPr kumimoji="1" lang="en-US" sz="2800" kern="0" spc="5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kumimoji="1" lang="en-US" sz="28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IMPLIKASI KAJIAN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81000" y="4972218"/>
            <a:ext cx="37622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800" i="1" dirty="0"/>
              <a:t>#hyperlink </a:t>
            </a:r>
            <a:r>
              <a:rPr lang="en-US" altLang="en-US" sz="800" i="1" dirty="0" err="1"/>
              <a:t>perincian</a:t>
            </a:r>
            <a:r>
              <a:rPr lang="en-US" altLang="en-US" sz="800" i="1" dirty="0"/>
              <a:t> </a:t>
            </a:r>
            <a:r>
              <a:rPr lang="en-US" altLang="en-US" sz="800" i="1" dirty="0" err="1"/>
              <a:t>pengiraan</a:t>
            </a:r>
            <a:r>
              <a:rPr lang="en-US" altLang="en-US" sz="800" i="1" dirty="0"/>
              <a:t> </a:t>
            </a:r>
            <a:r>
              <a:rPr lang="en-US" altLang="en-US" sz="800" i="1" dirty="0" err="1"/>
              <a:t>implikasi</a:t>
            </a:r>
            <a:r>
              <a:rPr lang="en-US" altLang="en-US" sz="800" i="1" dirty="0"/>
              <a:t> </a:t>
            </a:r>
            <a:r>
              <a:rPr lang="en-US" altLang="en-US" sz="800" i="1" dirty="0" err="1"/>
              <a:t>kewangan</a:t>
            </a:r>
            <a:r>
              <a:rPr lang="en-US" altLang="en-US" sz="800" i="1" dirty="0"/>
              <a:t> (</a:t>
            </a:r>
            <a:r>
              <a:rPr lang="en-US" altLang="en-US" sz="800" i="1" dirty="0" err="1"/>
              <a:t>sekiranya</a:t>
            </a:r>
            <a:r>
              <a:rPr lang="en-US" altLang="en-US" sz="800" i="1" dirty="0"/>
              <a:t> </a:t>
            </a:r>
            <a:r>
              <a:rPr lang="en-US" altLang="en-US" sz="800" i="1" dirty="0" err="1"/>
              <a:t>berkaitan</a:t>
            </a:r>
            <a:r>
              <a:rPr lang="en-US" altLang="en-US" sz="800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7858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9D53048-1364-4654-87A6-78A0EEEFCFCC}" type="slidenum">
              <a:rPr lang="en-MY" altLang="en-US">
                <a:solidFill>
                  <a:srgbClr val="595959"/>
                </a:solidFill>
              </a:rPr>
              <a:pPr eaLnBrk="1" hangingPunct="1"/>
              <a:t>8</a:t>
            </a:fld>
            <a:endParaRPr lang="en-MY" altLang="en-US">
              <a:solidFill>
                <a:srgbClr val="595959"/>
              </a:solidFill>
            </a:endParaRPr>
          </a:p>
        </p:txBody>
      </p:sp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1168400" y="2828925"/>
            <a:ext cx="6477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rgbClr val="000000"/>
                </a:solidFill>
                <a:latin typeface="Arial Narrow" panose="020B0606020202030204" pitchFamily="34" charset="0"/>
              </a:rPr>
              <a:t>TERIMA KASIH</a:t>
            </a:r>
            <a:endParaRPr lang="en-MY" altLang="en-US" sz="4400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9D53048-1364-4654-87A6-78A0EEEFCFCC}" type="slidenum">
              <a:rPr lang="en-MY" altLang="en-US">
                <a:solidFill>
                  <a:srgbClr val="595959"/>
                </a:solidFill>
              </a:rPr>
              <a:pPr eaLnBrk="1" hangingPunct="1"/>
              <a:t>9</a:t>
            </a:fld>
            <a:endParaRPr lang="en-MY" altLang="en-US">
              <a:solidFill>
                <a:srgbClr val="595959"/>
              </a:solidFill>
            </a:endParaRPr>
          </a:p>
        </p:txBody>
      </p:sp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1168400" y="2828925"/>
            <a:ext cx="6477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dirty="0">
                <a:solidFill>
                  <a:srgbClr val="000000"/>
                </a:solidFill>
                <a:latin typeface="Arial Narrow" panose="020B0606020202030204" pitchFamily="34" charset="0"/>
              </a:rPr>
              <a:t>MAKLUMAT TAMBAHAN</a:t>
            </a:r>
            <a:endParaRPr lang="en-MY" altLang="en-US" sz="44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56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066799" y="76200"/>
            <a:ext cx="7095369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sz="2800" kern="0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7. LATAR BELAKANG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75246275"/>
              </p:ext>
            </p:extLst>
          </p:nvPr>
        </p:nvGraphicFramePr>
        <p:xfrm>
          <a:off x="487115" y="1320800"/>
          <a:ext cx="8047284" cy="393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1228725" y="5434012"/>
          <a:ext cx="6934200" cy="1195388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189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7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78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6204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/>
                        <a:t>RINGKASAN PERJAWATAN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1007" marR="610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1007" marR="610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1007" marR="610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1007" marR="6100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iblet"/>
                      <a:lightRig rig="flood" dir="t"/>
                    </a:cell3D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2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200" b="1" dirty="0"/>
                        <a:t>Kumpulan Perkhidmatan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200" b="1" dirty="0"/>
                        <a:t>Sedia</a:t>
                      </a:r>
                      <a:r>
                        <a:rPr lang="ms-MY" sz="1200" b="1" baseline="0" dirty="0"/>
                        <a:t> Ada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200" b="1" dirty="0"/>
                        <a:t>Isi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200" b="1" dirty="0"/>
                        <a:t>Kosong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/>
                        <a:t>% Isi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74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/>
                        <a:t>Pengurusan </a:t>
                      </a:r>
                      <a:r>
                        <a:rPr lang="en-US" sz="1200" dirty="0" err="1"/>
                        <a:t>Tertinggi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74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200" dirty="0"/>
                        <a:t>Pengurusan &amp; Profesional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74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200" dirty="0"/>
                        <a:t>Kumpulan</a:t>
                      </a:r>
                      <a:r>
                        <a:rPr lang="ms-MY" sz="1200" baseline="0" dirty="0"/>
                        <a:t> </a:t>
                      </a:r>
                      <a:r>
                        <a:rPr lang="ms-MY" sz="1200" dirty="0"/>
                        <a:t>Pelaksana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s-MY" sz="1200" b="1" dirty="0"/>
                        <a:t>Jumlah Keseluruhan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Times New Roman"/>
                        <a:cs typeface="+mn-cs"/>
                      </a:endParaRPr>
                    </a:p>
                  </a:txBody>
                  <a:tcPr marL="61007" marR="6100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EC96-CD2D-43C0-9ACE-02D441ED9827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3867" y="0"/>
            <a:ext cx="4546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latin typeface="Arial Narrow" panose="020B0606020202030204" pitchFamily="34" charset="0"/>
              </a:rPr>
              <a:t>Mengemukakan</a:t>
            </a:r>
            <a:r>
              <a:rPr lang="en-US" sz="800" dirty="0">
                <a:latin typeface="Arial Narrow" panose="020B0606020202030204" pitchFamily="34" charset="0"/>
              </a:rPr>
              <a:t> </a:t>
            </a:r>
            <a:r>
              <a:rPr lang="en-US" sz="800" dirty="0" err="1">
                <a:latin typeface="Arial Narrow" panose="020B0606020202030204" pitchFamily="34" charset="0"/>
              </a:rPr>
              <a:t>maklumat</a:t>
            </a:r>
            <a:r>
              <a:rPr lang="en-US" sz="800" dirty="0">
                <a:latin typeface="Arial Narrow" panose="020B0606020202030204" pitchFamily="34" charset="0"/>
              </a:rPr>
              <a:t> </a:t>
            </a:r>
            <a:r>
              <a:rPr lang="en-US" sz="800" dirty="0" err="1">
                <a:latin typeface="Arial Narrow" panose="020B0606020202030204" pitchFamily="34" charset="0"/>
              </a:rPr>
              <a:t>seperti</a:t>
            </a:r>
            <a:r>
              <a:rPr lang="en-US" sz="800" dirty="0">
                <a:latin typeface="Arial Narrow" panose="020B0606020202030204" pitchFamily="34" charset="0"/>
              </a:rPr>
              <a:t> </a:t>
            </a:r>
            <a:r>
              <a:rPr lang="en-US" sz="800" dirty="0" err="1">
                <a:latin typeface="Arial Narrow" panose="020B0606020202030204" pitchFamily="34" charset="0"/>
              </a:rPr>
              <a:t>berikut</a:t>
            </a:r>
            <a:r>
              <a:rPr lang="en-US" sz="800" dirty="0">
                <a:latin typeface="Arial Narrow" panose="020B0606020202030204" pitchFamily="34" charset="0"/>
              </a:rPr>
              <a:t> </a:t>
            </a:r>
            <a:r>
              <a:rPr lang="en-US" sz="800" dirty="0" err="1">
                <a:latin typeface="Arial Narrow" panose="020B0606020202030204" pitchFamily="34" charset="0"/>
              </a:rPr>
              <a:t>dalam</a:t>
            </a:r>
            <a:r>
              <a:rPr lang="en-US" sz="800" dirty="0">
                <a:latin typeface="Arial Narrow" panose="020B0606020202030204" pitchFamily="34" charset="0"/>
              </a:rPr>
              <a:t> </a:t>
            </a:r>
            <a:r>
              <a:rPr lang="en-US" sz="800" dirty="0" err="1">
                <a:latin typeface="Arial Narrow" panose="020B0606020202030204" pitchFamily="34" charset="0"/>
              </a:rPr>
              <a:t>bentuk</a:t>
            </a:r>
            <a:r>
              <a:rPr lang="en-US" sz="800" dirty="0">
                <a:latin typeface="Arial Narrow" panose="020B0606020202030204" pitchFamily="34" charset="0"/>
              </a:rPr>
              <a:t> </a:t>
            </a:r>
            <a:r>
              <a:rPr lang="en-US" sz="800" dirty="0" err="1">
                <a:latin typeface="Arial Narrow" panose="020B0606020202030204" pitchFamily="34" charset="0"/>
              </a:rPr>
              <a:t>infografik</a:t>
            </a:r>
            <a:r>
              <a:rPr lang="en-US" sz="800" dirty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 err="1">
                <a:latin typeface="Arial Narrow" panose="020B0606020202030204" pitchFamily="34" charset="0"/>
              </a:rPr>
              <a:t>Penubuhan</a:t>
            </a:r>
            <a:endParaRPr lang="en-US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 err="1">
                <a:latin typeface="Arial Narrow" panose="020B0606020202030204" pitchFamily="34" charset="0"/>
              </a:rPr>
              <a:t>Fungsi</a:t>
            </a:r>
            <a:r>
              <a:rPr lang="en-US" sz="800" dirty="0">
                <a:latin typeface="Arial Narrow" panose="020B0606020202030204" pitchFamily="34" charset="0"/>
              </a:rPr>
              <a:t> </a:t>
            </a:r>
            <a:r>
              <a:rPr lang="en-US" sz="800" dirty="0" err="1">
                <a:latin typeface="Arial Narrow" panose="020B0606020202030204" pitchFamily="34" charset="0"/>
              </a:rPr>
              <a:t>Utama</a:t>
            </a:r>
            <a:endParaRPr lang="en-US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800" dirty="0" err="1">
                <a:latin typeface="Arial Narrow" panose="020B0606020202030204" pitchFamily="34" charset="0"/>
              </a:rPr>
              <a:t>Perjawatan</a:t>
            </a:r>
            <a:endParaRPr lang="en-US" sz="800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99" y="838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CONTOH:</a:t>
            </a:r>
          </a:p>
        </p:txBody>
      </p:sp>
    </p:spTree>
    <p:extLst>
      <p:ext uri="{BB962C8B-B14F-4D97-AF65-F5344CB8AC3E}">
        <p14:creationId xmlns:p14="http://schemas.microsoft.com/office/powerpoint/2010/main" val="45477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5" name="Slide Number Placeholder 1"/>
          <p:cNvSpPr>
            <a:spLocks noGrp="1"/>
          </p:cNvSpPr>
          <p:nvPr>
            <p:ph type="sldNum" sz="quarter" idx="10"/>
          </p:nvPr>
        </p:nvSpPr>
        <p:spPr bwMode="auto">
          <a:xfrm>
            <a:off x="8059738" y="6273800"/>
            <a:ext cx="104775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19B661-6C67-4283-A8A3-F0BD371C1666}" type="slidenum">
              <a:rPr lang="en-US" altLang="ms-MY">
                <a:solidFill>
                  <a:srgbClr val="000000"/>
                </a:solidFill>
              </a:rPr>
              <a:pPr eaLnBrk="1" hangingPunct="1"/>
              <a:t>11</a:t>
            </a:fld>
            <a:endParaRPr lang="en-US" altLang="ms-MY">
              <a:solidFill>
                <a:srgbClr val="0000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18597"/>
            <a:ext cx="9144000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8. CARTA ORGANISASI </a:t>
            </a:r>
            <a:r>
              <a:rPr kumimoji="1" lang="it-IT" sz="2200" kern="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XX</a:t>
            </a: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(SA)</a:t>
            </a:r>
            <a:endParaRPr kumimoji="1" lang="en-US" sz="2200" kern="0" spc="50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569527"/>
              </p:ext>
            </p:extLst>
          </p:nvPr>
        </p:nvGraphicFramePr>
        <p:xfrm>
          <a:off x="228600" y="4953000"/>
          <a:ext cx="1905000" cy="1247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90">
                <a:tc gridSpan="2">
                  <a:txBody>
                    <a:bodyPr/>
                    <a:lstStyle/>
                    <a:p>
                      <a:pPr algn="ctr"/>
                      <a:r>
                        <a:rPr lang="en-MY" sz="1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RINGKASAN PERJAWATAN</a:t>
                      </a:r>
                      <a:endParaRPr lang="ms-MY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ms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ctr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JAWATAN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JUMLAH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l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P&amp;P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l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PELAKSANA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ctr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JUMLAH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52400" y="6244693"/>
            <a:ext cx="19137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CO CA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CO CJPA</a:t>
            </a:r>
            <a:endParaRPr lang="en-MY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76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5" name="Slide Number Placeholder 1"/>
          <p:cNvSpPr>
            <a:spLocks noGrp="1"/>
          </p:cNvSpPr>
          <p:nvPr>
            <p:ph type="sldNum" sz="quarter" idx="10"/>
          </p:nvPr>
        </p:nvSpPr>
        <p:spPr bwMode="auto">
          <a:xfrm>
            <a:off x="8059738" y="6273800"/>
            <a:ext cx="104775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19B661-6C67-4283-A8A3-F0BD371C1666}" type="slidenum">
              <a:rPr lang="en-US" altLang="ms-MY">
                <a:solidFill>
                  <a:srgbClr val="000000"/>
                </a:solidFill>
              </a:rPr>
              <a:pPr eaLnBrk="1" hangingPunct="1"/>
              <a:t>12</a:t>
            </a:fld>
            <a:endParaRPr lang="en-US" altLang="ms-MY">
              <a:solidFill>
                <a:srgbClr val="0000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18597"/>
            <a:ext cx="9144000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9. CARTA ORGANISASI </a:t>
            </a:r>
            <a:r>
              <a:rPr kumimoji="1" lang="it-IT" sz="2200" kern="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XX</a:t>
            </a: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(CA)</a:t>
            </a:r>
            <a:endParaRPr kumimoji="1" lang="en-US" sz="2200" kern="0" spc="50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" y="777875"/>
          <a:ext cx="1244600" cy="1279536"/>
        </p:xfrm>
        <a:graphic>
          <a:graphicData uri="http://schemas.openxmlformats.org/drawingml/2006/table">
            <a:tbl>
              <a:tblPr firstRow="1" firstCol="1" bandRow="1"/>
              <a:tblGrid>
                <a:gridCol w="21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Wujud Baharu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-1588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Pindah Butiran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Naik Taraf Gred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Mansuh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Jenama Semula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Kekal 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834048"/>
              </p:ext>
            </p:extLst>
          </p:nvPr>
        </p:nvGraphicFramePr>
        <p:xfrm>
          <a:off x="228600" y="4963180"/>
          <a:ext cx="1813040" cy="1247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4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9690">
                <a:tc gridSpan="3">
                  <a:txBody>
                    <a:bodyPr/>
                    <a:lstStyle/>
                    <a:p>
                      <a:pPr algn="ctr"/>
                      <a:r>
                        <a:rPr lang="en-MY" sz="1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RINGKASAN PERJAWATAN</a:t>
                      </a:r>
                      <a:endParaRPr lang="ms-MY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ctr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JAWATAN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SA</a:t>
                      </a: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CA</a:t>
                      </a: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l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P&amp;P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l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PELAKSANA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21">
                <a:tc>
                  <a:txBody>
                    <a:bodyPr/>
                    <a:lstStyle/>
                    <a:p>
                      <a:pPr algn="ctr"/>
                      <a:r>
                        <a:rPr lang="en-MY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JUMLAH</a:t>
                      </a:r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ms-MY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T="36025" marB="360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2400" y="6258580"/>
            <a:ext cx="19137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CO SA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CO CJPA</a:t>
            </a:r>
            <a:endParaRPr lang="en-MY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7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EC96-CD2D-43C0-9ACE-02D441ED982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18597"/>
            <a:ext cx="9144000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10. CARTA FUNGSI </a:t>
            </a:r>
            <a:r>
              <a:rPr kumimoji="1" lang="it-IT" sz="2200" kern="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XX</a:t>
            </a: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(SA)</a:t>
            </a:r>
            <a:endParaRPr kumimoji="1" lang="en-US" sz="2200" kern="0" spc="50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52400" y="6248400"/>
            <a:ext cx="18833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CF CA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CF CJPA</a:t>
            </a:r>
            <a:endParaRPr lang="en-MY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94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EC96-CD2D-43C0-9ACE-02D441ED9827}" type="slidenum">
              <a:rPr lang="en-US" altLang="en-US" smtClean="0"/>
              <a:pPr/>
              <a:t>14</a:t>
            </a:fld>
            <a:endParaRPr lang="en-US" alt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" y="777875"/>
          <a:ext cx="1244600" cy="1279536"/>
        </p:xfrm>
        <a:graphic>
          <a:graphicData uri="http://schemas.openxmlformats.org/drawingml/2006/table">
            <a:tbl>
              <a:tblPr firstRow="1" firstCol="1" bandRow="1"/>
              <a:tblGrid>
                <a:gridCol w="21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Wujud Baharu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9144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-1588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Pindah Butiran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Naik Taraf Gred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Mansuh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Jenama Semula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lang="ms-MY" sz="8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7200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ms-MY" sz="800" b="1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Kekal </a:t>
                      </a:r>
                    </a:p>
                  </a:txBody>
                  <a:tcPr marT="45668" marB="456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0" y="118597"/>
            <a:ext cx="9144000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11. CARTA FUNGSI </a:t>
            </a:r>
            <a:r>
              <a:rPr kumimoji="1" lang="it-IT" sz="2200" kern="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XX</a:t>
            </a:r>
            <a:r>
              <a:rPr kumimoji="1" lang="it-IT" sz="22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(CA)</a:t>
            </a:r>
            <a:endParaRPr kumimoji="1" lang="en-US" sz="2200" kern="0" spc="50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2400" y="6248400"/>
            <a:ext cx="18833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CF SA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CF CJPA</a:t>
            </a:r>
            <a:endParaRPr lang="en-MY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47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EC96-CD2D-43C0-9ACE-02D441ED9827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799" y="76200"/>
            <a:ext cx="7095369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sz="2800" kern="0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12. ASAS PERMOHONAN AGENSI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674" y="726985"/>
            <a:ext cx="4546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latin typeface="Arial Narrow" panose="020B0606020202030204" pitchFamily="34" charset="0"/>
              </a:rPr>
              <a:t>Mengemukakan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maklumat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seperti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berikut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dalam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bentuk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infografik</a:t>
            </a:r>
            <a:r>
              <a:rPr lang="en-US" sz="1200" i="1" dirty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 err="1">
                <a:latin typeface="Arial Narrow" panose="020B0606020202030204" pitchFamily="34" charset="0"/>
              </a:rPr>
              <a:t>Punca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Kuasa</a:t>
            </a:r>
            <a:endParaRPr lang="en-US" sz="1200" i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 err="1">
                <a:latin typeface="Arial Narrow" panose="020B0606020202030204" pitchFamily="34" charset="0"/>
              </a:rPr>
              <a:t>Penambahbaikan</a:t>
            </a:r>
            <a:r>
              <a:rPr lang="en-US" sz="1200" i="1" dirty="0">
                <a:latin typeface="Arial Narrow" panose="020B0606020202030204" pitchFamily="34" charset="0"/>
              </a:rPr>
              <a:t> Outcome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 err="1">
                <a:latin typeface="Arial Narrow" panose="020B0606020202030204" pitchFamily="34" charset="0"/>
              </a:rPr>
              <a:t>Keperluan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Semasa</a:t>
            </a:r>
            <a:endParaRPr lang="en-US" sz="1200" i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 err="1">
                <a:latin typeface="Arial Narrow" panose="020B0606020202030204" pitchFamily="34" charset="0"/>
              </a:rPr>
              <a:t>Kerjasama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Dengan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Agensi</a:t>
            </a:r>
            <a:r>
              <a:rPr lang="en-US" sz="1200" i="1" dirty="0">
                <a:latin typeface="Arial Narrow" panose="020B0606020202030204" pitchFamily="34" charset="0"/>
              </a:rPr>
              <a:t> Lain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 err="1">
                <a:latin typeface="Arial Narrow" panose="020B0606020202030204" pitchFamily="34" charset="0"/>
              </a:rPr>
              <a:t>Maklumat</a:t>
            </a:r>
            <a:r>
              <a:rPr lang="en-US" sz="1200" i="1" dirty="0">
                <a:latin typeface="Arial Narrow" panose="020B0606020202030204" pitchFamily="34" charset="0"/>
              </a:rPr>
              <a:t> lain yang </a:t>
            </a:r>
            <a:r>
              <a:rPr lang="en-US" sz="1200" i="1" dirty="0" err="1">
                <a:latin typeface="Arial Narrow" panose="020B0606020202030204" pitchFamily="34" charset="0"/>
              </a:rPr>
              <a:t>menyokong</a:t>
            </a:r>
            <a:r>
              <a:rPr lang="en-US" sz="1200" i="1" dirty="0"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latin typeface="Arial Narrow" panose="020B0606020202030204" pitchFamily="34" charset="0"/>
              </a:rPr>
              <a:t>permohonan</a:t>
            </a:r>
            <a:endParaRPr lang="en-US" sz="1200" i="1" dirty="0">
              <a:latin typeface="Arial Narrow" panose="020B060602020203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43000" y="3505200"/>
            <a:ext cx="6723799" cy="2962071"/>
            <a:chOff x="1219200" y="2135772"/>
            <a:chExt cx="6723799" cy="2962071"/>
          </a:xfrm>
        </p:grpSpPr>
        <p:grpSp>
          <p:nvGrpSpPr>
            <p:cNvPr id="9" name="Google Shape;2127;p40"/>
            <p:cNvGrpSpPr/>
            <p:nvPr/>
          </p:nvGrpSpPr>
          <p:grpSpPr>
            <a:xfrm>
              <a:off x="6507399" y="2853701"/>
              <a:ext cx="1435600" cy="928775"/>
              <a:chOff x="4736750" y="1996450"/>
              <a:chExt cx="1435600" cy="928775"/>
            </a:xfrm>
          </p:grpSpPr>
          <p:sp>
            <p:nvSpPr>
              <p:cNvPr id="61" name="Google Shape;2128;p40"/>
              <p:cNvSpPr/>
              <p:nvPr/>
            </p:nvSpPr>
            <p:spPr>
              <a:xfrm>
                <a:off x="4736750" y="2101525"/>
                <a:ext cx="1435600" cy="822750"/>
              </a:xfrm>
              <a:custGeom>
                <a:avLst/>
                <a:gdLst/>
                <a:ahLst/>
                <a:cxnLst/>
                <a:rect l="l" t="t" r="r" b="b"/>
                <a:pathLst>
                  <a:path w="57424" h="32910" extrusionOk="0">
                    <a:moveTo>
                      <a:pt x="28944" y="1"/>
                    </a:moveTo>
                    <a:cubicBezTo>
                      <a:pt x="22122" y="1"/>
                      <a:pt x="16586" y="5513"/>
                      <a:pt x="16586" y="12347"/>
                    </a:cubicBezTo>
                    <a:cubicBezTo>
                      <a:pt x="16586" y="14645"/>
                      <a:pt x="17217" y="16836"/>
                      <a:pt x="18312" y="18622"/>
                    </a:cubicBezTo>
                    <a:lnTo>
                      <a:pt x="6441" y="18622"/>
                    </a:lnTo>
                    <a:lnTo>
                      <a:pt x="0" y="25861"/>
                    </a:lnTo>
                    <a:lnTo>
                      <a:pt x="6441" y="32909"/>
                    </a:lnTo>
                    <a:lnTo>
                      <a:pt x="50995" y="32909"/>
                    </a:lnTo>
                    <a:lnTo>
                      <a:pt x="57424" y="25623"/>
                    </a:lnTo>
                    <a:lnTo>
                      <a:pt x="50995" y="18622"/>
                    </a:lnTo>
                    <a:lnTo>
                      <a:pt x="39588" y="18622"/>
                    </a:lnTo>
                    <a:cubicBezTo>
                      <a:pt x="40684" y="16836"/>
                      <a:pt x="41303" y="14645"/>
                      <a:pt x="41303" y="12347"/>
                    </a:cubicBezTo>
                    <a:cubicBezTo>
                      <a:pt x="41303" y="5525"/>
                      <a:pt x="35778" y="1"/>
                      <a:pt x="2894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62" name="Google Shape;2129;p40"/>
              <p:cNvSpPr/>
              <p:nvPr/>
            </p:nvSpPr>
            <p:spPr>
              <a:xfrm>
                <a:off x="5223700" y="2170275"/>
                <a:ext cx="481050" cy="480750"/>
              </a:xfrm>
              <a:custGeom>
                <a:avLst/>
                <a:gdLst/>
                <a:ahLst/>
                <a:cxnLst/>
                <a:rect l="l" t="t" r="r" b="b"/>
                <a:pathLst>
                  <a:path w="19242" h="19230" extrusionOk="0">
                    <a:moveTo>
                      <a:pt x="9621" y="1"/>
                    </a:moveTo>
                    <a:cubicBezTo>
                      <a:pt x="4311" y="1"/>
                      <a:pt x="1" y="4311"/>
                      <a:pt x="1" y="9621"/>
                    </a:cubicBezTo>
                    <a:cubicBezTo>
                      <a:pt x="1" y="14931"/>
                      <a:pt x="4311" y="19230"/>
                      <a:pt x="9621" y="19230"/>
                    </a:cubicBezTo>
                    <a:cubicBezTo>
                      <a:pt x="14931" y="19230"/>
                      <a:pt x="19241" y="14931"/>
                      <a:pt x="19241" y="9621"/>
                    </a:cubicBezTo>
                    <a:cubicBezTo>
                      <a:pt x="19241" y="4311"/>
                      <a:pt x="14931" y="1"/>
                      <a:pt x="96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63" name="Google Shape;2130;p40"/>
              <p:cNvSpPr/>
              <p:nvPr/>
            </p:nvSpPr>
            <p:spPr>
              <a:xfrm>
                <a:off x="5261200" y="2207800"/>
                <a:ext cx="406025" cy="405725"/>
              </a:xfrm>
              <a:custGeom>
                <a:avLst/>
                <a:gdLst/>
                <a:ahLst/>
                <a:cxnLst/>
                <a:rect l="l" t="t" r="r" b="b"/>
                <a:pathLst>
                  <a:path w="16241" h="16229" extrusionOk="0">
                    <a:moveTo>
                      <a:pt x="8121" y="429"/>
                    </a:moveTo>
                    <a:cubicBezTo>
                      <a:pt x="12360" y="429"/>
                      <a:pt x="15812" y="3882"/>
                      <a:pt x="15812" y="8120"/>
                    </a:cubicBezTo>
                    <a:cubicBezTo>
                      <a:pt x="15812" y="12359"/>
                      <a:pt x="12360" y="15800"/>
                      <a:pt x="8121" y="15800"/>
                    </a:cubicBezTo>
                    <a:cubicBezTo>
                      <a:pt x="3882" y="15800"/>
                      <a:pt x="441" y="12359"/>
                      <a:pt x="441" y="8120"/>
                    </a:cubicBezTo>
                    <a:cubicBezTo>
                      <a:pt x="441" y="3882"/>
                      <a:pt x="3882" y="429"/>
                      <a:pt x="8121" y="429"/>
                    </a:cubicBezTo>
                    <a:close/>
                    <a:moveTo>
                      <a:pt x="8121" y="0"/>
                    </a:moveTo>
                    <a:cubicBezTo>
                      <a:pt x="3644" y="0"/>
                      <a:pt x="1" y="3643"/>
                      <a:pt x="1" y="8120"/>
                    </a:cubicBezTo>
                    <a:cubicBezTo>
                      <a:pt x="1" y="12597"/>
                      <a:pt x="3644" y="16228"/>
                      <a:pt x="8121" y="16228"/>
                    </a:cubicBezTo>
                    <a:cubicBezTo>
                      <a:pt x="12598" y="16228"/>
                      <a:pt x="16241" y="12597"/>
                      <a:pt x="16241" y="8120"/>
                    </a:cubicBezTo>
                    <a:cubicBezTo>
                      <a:pt x="16241" y="3643"/>
                      <a:pt x="12598" y="0"/>
                      <a:pt x="8121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grpSp>
            <p:nvGrpSpPr>
              <p:cNvPr id="64" name="Google Shape;2131;p40"/>
              <p:cNvGrpSpPr/>
              <p:nvPr/>
            </p:nvGrpSpPr>
            <p:grpSpPr>
              <a:xfrm>
                <a:off x="4934975" y="1996450"/>
                <a:ext cx="1032600" cy="533725"/>
                <a:chOff x="4934975" y="1996450"/>
                <a:chExt cx="1032600" cy="533725"/>
              </a:xfrm>
            </p:grpSpPr>
            <p:sp>
              <p:nvSpPr>
                <p:cNvPr id="75" name="Google Shape;2132;p40"/>
                <p:cNvSpPr/>
                <p:nvPr/>
              </p:nvSpPr>
              <p:spPr>
                <a:xfrm>
                  <a:off x="4934975" y="1996450"/>
                  <a:ext cx="993900" cy="5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756" h="20468" extrusionOk="0">
                      <a:moveTo>
                        <a:pt x="21015" y="1"/>
                      </a:moveTo>
                      <a:cubicBezTo>
                        <a:pt x="11871" y="1"/>
                        <a:pt x="4442" y="7430"/>
                        <a:pt x="4442" y="16574"/>
                      </a:cubicBezTo>
                      <a:cubicBezTo>
                        <a:pt x="4442" y="17741"/>
                        <a:pt x="4561" y="18896"/>
                        <a:pt x="4811" y="20039"/>
                      </a:cubicBezTo>
                      <a:lnTo>
                        <a:pt x="1" y="20039"/>
                      </a:lnTo>
                      <a:lnTo>
                        <a:pt x="1" y="20432"/>
                      </a:lnTo>
                      <a:lnTo>
                        <a:pt x="5299" y="20432"/>
                      </a:lnTo>
                      <a:lnTo>
                        <a:pt x="5239" y="20182"/>
                      </a:lnTo>
                      <a:cubicBezTo>
                        <a:pt x="4978" y="19003"/>
                        <a:pt x="4835" y="17789"/>
                        <a:pt x="4835" y="16574"/>
                      </a:cubicBezTo>
                      <a:cubicBezTo>
                        <a:pt x="4835" y="7645"/>
                        <a:pt x="12097" y="394"/>
                        <a:pt x="21015" y="394"/>
                      </a:cubicBezTo>
                      <a:cubicBezTo>
                        <a:pt x="29933" y="394"/>
                        <a:pt x="37196" y="7645"/>
                        <a:pt x="37196" y="16574"/>
                      </a:cubicBezTo>
                      <a:cubicBezTo>
                        <a:pt x="37196" y="17801"/>
                        <a:pt x="37053" y="19039"/>
                        <a:pt x="36779" y="20229"/>
                      </a:cubicBezTo>
                      <a:lnTo>
                        <a:pt x="36720" y="20468"/>
                      </a:lnTo>
                      <a:lnTo>
                        <a:pt x="39756" y="20468"/>
                      </a:lnTo>
                      <a:lnTo>
                        <a:pt x="39756" y="20075"/>
                      </a:lnTo>
                      <a:lnTo>
                        <a:pt x="37220" y="20075"/>
                      </a:lnTo>
                      <a:cubicBezTo>
                        <a:pt x="37458" y="18932"/>
                        <a:pt x="37589" y="17753"/>
                        <a:pt x="37589" y="16574"/>
                      </a:cubicBezTo>
                      <a:cubicBezTo>
                        <a:pt x="37589" y="7430"/>
                        <a:pt x="30147" y="1"/>
                        <a:pt x="2101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76" name="Google Shape;2133;p40"/>
                <p:cNvSpPr/>
                <p:nvPr/>
              </p:nvSpPr>
              <p:spPr>
                <a:xfrm>
                  <a:off x="5920825" y="2476275"/>
                  <a:ext cx="46750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0" h="2156" extrusionOk="0">
                      <a:moveTo>
                        <a:pt x="0" y="1"/>
                      </a:moveTo>
                      <a:lnTo>
                        <a:pt x="0" y="2156"/>
                      </a:lnTo>
                      <a:lnTo>
                        <a:pt x="1869" y="107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</p:grpSp>
          <p:grpSp>
            <p:nvGrpSpPr>
              <p:cNvPr id="65" name="Google Shape;2141;p40"/>
              <p:cNvGrpSpPr/>
              <p:nvPr/>
            </p:nvGrpSpPr>
            <p:grpSpPr>
              <a:xfrm>
                <a:off x="5329375" y="2261375"/>
                <a:ext cx="274450" cy="241725"/>
                <a:chOff x="5329375" y="2261375"/>
                <a:chExt cx="274450" cy="241725"/>
              </a:xfrm>
            </p:grpSpPr>
            <p:sp>
              <p:nvSpPr>
                <p:cNvPr id="67" name="Google Shape;2142;p40"/>
                <p:cNvSpPr/>
                <p:nvPr/>
              </p:nvSpPr>
              <p:spPr>
                <a:xfrm>
                  <a:off x="5443975" y="2261375"/>
                  <a:ext cx="50925" cy="5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7" h="2037" extrusionOk="0">
                      <a:moveTo>
                        <a:pt x="1012" y="0"/>
                      </a:moveTo>
                      <a:cubicBezTo>
                        <a:pt x="453" y="0"/>
                        <a:pt x="0" y="453"/>
                        <a:pt x="0" y="1024"/>
                      </a:cubicBezTo>
                      <a:cubicBezTo>
                        <a:pt x="0" y="1584"/>
                        <a:pt x="453" y="2036"/>
                        <a:pt x="1012" y="2036"/>
                      </a:cubicBezTo>
                      <a:cubicBezTo>
                        <a:pt x="1584" y="2036"/>
                        <a:pt x="2036" y="1584"/>
                        <a:pt x="2036" y="1024"/>
                      </a:cubicBezTo>
                      <a:cubicBezTo>
                        <a:pt x="2036" y="453"/>
                        <a:pt x="1584" y="0"/>
                        <a:pt x="1012" y="0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68" name="Google Shape;2143;p40"/>
                <p:cNvSpPr/>
                <p:nvPr/>
              </p:nvSpPr>
              <p:spPr>
                <a:xfrm>
                  <a:off x="5428800" y="2311675"/>
                  <a:ext cx="81275" cy="4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1" h="1632" extrusionOk="0">
                      <a:moveTo>
                        <a:pt x="1619" y="0"/>
                      </a:moveTo>
                      <a:cubicBezTo>
                        <a:pt x="726" y="0"/>
                        <a:pt x="0" y="727"/>
                        <a:pt x="0" y="1632"/>
                      </a:cubicBezTo>
                      <a:lnTo>
                        <a:pt x="3251" y="1632"/>
                      </a:lnTo>
                      <a:cubicBezTo>
                        <a:pt x="3251" y="727"/>
                        <a:pt x="2524" y="0"/>
                        <a:pt x="1619" y="0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69" name="Google Shape;2144;p40"/>
                <p:cNvSpPr/>
                <p:nvPr/>
              </p:nvSpPr>
              <p:spPr>
                <a:xfrm>
                  <a:off x="5344850" y="2411975"/>
                  <a:ext cx="509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7" h="2049" extrusionOk="0">
                      <a:moveTo>
                        <a:pt x="1013" y="1"/>
                      </a:moveTo>
                      <a:cubicBezTo>
                        <a:pt x="453" y="1"/>
                        <a:pt x="1" y="465"/>
                        <a:pt x="1" y="1025"/>
                      </a:cubicBezTo>
                      <a:cubicBezTo>
                        <a:pt x="1" y="1584"/>
                        <a:pt x="453" y="2049"/>
                        <a:pt x="1013" y="2049"/>
                      </a:cubicBezTo>
                      <a:cubicBezTo>
                        <a:pt x="1572" y="2049"/>
                        <a:pt x="2037" y="1584"/>
                        <a:pt x="2037" y="1025"/>
                      </a:cubicBezTo>
                      <a:cubicBezTo>
                        <a:pt x="2037" y="465"/>
                        <a:pt x="1572" y="1"/>
                        <a:pt x="1013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70" name="Google Shape;2145;p40"/>
                <p:cNvSpPr/>
                <p:nvPr/>
              </p:nvSpPr>
              <p:spPr>
                <a:xfrm>
                  <a:off x="5329375" y="2462275"/>
                  <a:ext cx="81575" cy="4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3" h="1633" extrusionOk="0">
                      <a:moveTo>
                        <a:pt x="1632" y="1"/>
                      </a:moveTo>
                      <a:cubicBezTo>
                        <a:pt x="739" y="1"/>
                        <a:pt x="0" y="739"/>
                        <a:pt x="0" y="1632"/>
                      </a:cubicBezTo>
                      <a:lnTo>
                        <a:pt x="3263" y="1632"/>
                      </a:lnTo>
                      <a:cubicBezTo>
                        <a:pt x="3263" y="739"/>
                        <a:pt x="2537" y="1"/>
                        <a:pt x="1632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71" name="Google Shape;2146;p40"/>
                <p:cNvSpPr/>
                <p:nvPr/>
              </p:nvSpPr>
              <p:spPr>
                <a:xfrm>
                  <a:off x="5537425" y="2411975"/>
                  <a:ext cx="50925" cy="5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7" h="2049" extrusionOk="0">
                      <a:moveTo>
                        <a:pt x="1025" y="1"/>
                      </a:moveTo>
                      <a:cubicBezTo>
                        <a:pt x="453" y="1"/>
                        <a:pt x="1" y="465"/>
                        <a:pt x="1" y="1025"/>
                      </a:cubicBezTo>
                      <a:cubicBezTo>
                        <a:pt x="1" y="1584"/>
                        <a:pt x="453" y="2049"/>
                        <a:pt x="1025" y="2049"/>
                      </a:cubicBezTo>
                      <a:cubicBezTo>
                        <a:pt x="1584" y="2049"/>
                        <a:pt x="2037" y="1584"/>
                        <a:pt x="2037" y="1025"/>
                      </a:cubicBezTo>
                      <a:cubicBezTo>
                        <a:pt x="2037" y="465"/>
                        <a:pt x="1584" y="1"/>
                        <a:pt x="10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72" name="Google Shape;2147;p40"/>
                <p:cNvSpPr/>
                <p:nvPr/>
              </p:nvSpPr>
              <p:spPr>
                <a:xfrm>
                  <a:off x="5522250" y="2462275"/>
                  <a:ext cx="81575" cy="4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3" h="1633" extrusionOk="0">
                      <a:moveTo>
                        <a:pt x="1632" y="1"/>
                      </a:moveTo>
                      <a:cubicBezTo>
                        <a:pt x="727" y="1"/>
                        <a:pt x="1" y="739"/>
                        <a:pt x="1" y="1632"/>
                      </a:cubicBezTo>
                      <a:lnTo>
                        <a:pt x="3263" y="1632"/>
                      </a:lnTo>
                      <a:cubicBezTo>
                        <a:pt x="3263" y="739"/>
                        <a:pt x="2525" y="1"/>
                        <a:pt x="1632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73" name="Google Shape;2148;p40"/>
                <p:cNvSpPr/>
                <p:nvPr/>
              </p:nvSpPr>
              <p:spPr>
                <a:xfrm>
                  <a:off x="5421050" y="2362875"/>
                  <a:ext cx="51525" cy="9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" h="3692" extrusionOk="0">
                      <a:moveTo>
                        <a:pt x="1941" y="0"/>
                      </a:moveTo>
                      <a:cubicBezTo>
                        <a:pt x="1882" y="0"/>
                        <a:pt x="1822" y="48"/>
                        <a:pt x="1822" y="119"/>
                      </a:cubicBezTo>
                      <a:lnTo>
                        <a:pt x="1822" y="2203"/>
                      </a:lnTo>
                      <a:lnTo>
                        <a:pt x="72" y="3477"/>
                      </a:lnTo>
                      <a:cubicBezTo>
                        <a:pt x="13" y="3525"/>
                        <a:pt x="1" y="3596"/>
                        <a:pt x="48" y="3644"/>
                      </a:cubicBezTo>
                      <a:cubicBezTo>
                        <a:pt x="60" y="3679"/>
                        <a:pt x="96" y="3691"/>
                        <a:pt x="132" y="3691"/>
                      </a:cubicBezTo>
                      <a:cubicBezTo>
                        <a:pt x="155" y="3691"/>
                        <a:pt x="179" y="3679"/>
                        <a:pt x="203" y="3667"/>
                      </a:cubicBezTo>
                      <a:lnTo>
                        <a:pt x="2060" y="2322"/>
                      </a:lnTo>
                      <a:lnTo>
                        <a:pt x="2060" y="119"/>
                      </a:lnTo>
                      <a:cubicBezTo>
                        <a:pt x="2060" y="48"/>
                        <a:pt x="2001" y="0"/>
                        <a:pt x="1941" y="0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74" name="Google Shape;2149;p40"/>
                <p:cNvSpPr/>
                <p:nvPr/>
              </p:nvSpPr>
              <p:spPr>
                <a:xfrm>
                  <a:off x="5466300" y="2416550"/>
                  <a:ext cx="51800" cy="38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2" h="1545" extrusionOk="0">
                      <a:moveTo>
                        <a:pt x="133" y="0"/>
                      </a:moveTo>
                      <a:cubicBezTo>
                        <a:pt x="95" y="0"/>
                        <a:pt x="58" y="19"/>
                        <a:pt x="36" y="56"/>
                      </a:cubicBezTo>
                      <a:cubicBezTo>
                        <a:pt x="0" y="104"/>
                        <a:pt x="12" y="175"/>
                        <a:pt x="60" y="211"/>
                      </a:cubicBezTo>
                      <a:lnTo>
                        <a:pt x="1870" y="1520"/>
                      </a:lnTo>
                      <a:cubicBezTo>
                        <a:pt x="1893" y="1532"/>
                        <a:pt x="1917" y="1544"/>
                        <a:pt x="1941" y="1544"/>
                      </a:cubicBezTo>
                      <a:cubicBezTo>
                        <a:pt x="1977" y="1544"/>
                        <a:pt x="2013" y="1532"/>
                        <a:pt x="2024" y="1497"/>
                      </a:cubicBezTo>
                      <a:cubicBezTo>
                        <a:pt x="2072" y="1449"/>
                        <a:pt x="2060" y="1378"/>
                        <a:pt x="2001" y="1330"/>
                      </a:cubicBezTo>
                      <a:lnTo>
                        <a:pt x="203" y="20"/>
                      </a:lnTo>
                      <a:cubicBezTo>
                        <a:pt x="180" y="7"/>
                        <a:pt x="156" y="0"/>
                        <a:pt x="133" y="0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</p:grpSp>
          <p:sp>
            <p:nvSpPr>
              <p:cNvPr id="66" name="Google Shape;2150;p40"/>
              <p:cNvSpPr txBox="1"/>
              <p:nvPr/>
            </p:nvSpPr>
            <p:spPr>
              <a:xfrm>
                <a:off x="4865500" y="2651025"/>
                <a:ext cx="1178100" cy="27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" sz="8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KERJASAMA STRATEGIK</a:t>
                </a:r>
                <a:endParaRPr sz="1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10" name="Google Shape;2153;p40"/>
            <p:cNvGrpSpPr/>
            <p:nvPr/>
          </p:nvGrpSpPr>
          <p:grpSpPr>
            <a:xfrm>
              <a:off x="3706724" y="3086176"/>
              <a:ext cx="3616861" cy="2011667"/>
              <a:chOff x="2849312" y="2229001"/>
              <a:chExt cx="3616861" cy="2011667"/>
            </a:xfrm>
          </p:grpSpPr>
          <p:grpSp>
            <p:nvGrpSpPr>
              <p:cNvPr id="41" name="Google Shape;2154;p40"/>
              <p:cNvGrpSpPr/>
              <p:nvPr/>
            </p:nvGrpSpPr>
            <p:grpSpPr>
              <a:xfrm rot="10800000" flipH="1">
                <a:off x="3522513" y="3038757"/>
                <a:ext cx="2943660" cy="1201911"/>
                <a:chOff x="5286413" y="1267782"/>
                <a:chExt cx="2943660" cy="1201911"/>
              </a:xfrm>
            </p:grpSpPr>
            <p:sp>
              <p:nvSpPr>
                <p:cNvPr id="59" name="Google Shape;2155;p40"/>
                <p:cNvSpPr/>
                <p:nvPr/>
              </p:nvSpPr>
              <p:spPr>
                <a:xfrm flipH="1">
                  <a:off x="8184354" y="1367950"/>
                  <a:ext cx="45719" cy="1101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7" h="16360" extrusionOk="0">
                      <a:moveTo>
                        <a:pt x="1" y="1"/>
                      </a:moveTo>
                      <a:lnTo>
                        <a:pt x="1" y="16360"/>
                      </a:lnTo>
                      <a:lnTo>
                        <a:pt x="1346" y="16360"/>
                      </a:lnTo>
                      <a:lnTo>
                        <a:pt x="1346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60" name="Google Shape;2156;p40"/>
                <p:cNvSpPr/>
                <p:nvPr/>
              </p:nvSpPr>
              <p:spPr>
                <a:xfrm>
                  <a:off x="5286413" y="1267782"/>
                  <a:ext cx="2904286" cy="320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856" h="11562" extrusionOk="0">
                      <a:moveTo>
                        <a:pt x="4466" y="1274"/>
                      </a:moveTo>
                      <a:cubicBezTo>
                        <a:pt x="6204" y="1274"/>
                        <a:pt x="7633" y="2703"/>
                        <a:pt x="7633" y="4441"/>
                      </a:cubicBezTo>
                      <a:cubicBezTo>
                        <a:pt x="7633" y="6192"/>
                        <a:pt x="6204" y="7620"/>
                        <a:pt x="4466" y="7620"/>
                      </a:cubicBezTo>
                      <a:cubicBezTo>
                        <a:pt x="2716" y="7620"/>
                        <a:pt x="1299" y="6192"/>
                        <a:pt x="1299" y="4441"/>
                      </a:cubicBezTo>
                      <a:cubicBezTo>
                        <a:pt x="1299" y="2703"/>
                        <a:pt x="2716" y="1274"/>
                        <a:pt x="4466" y="1274"/>
                      </a:cubicBezTo>
                      <a:close/>
                      <a:moveTo>
                        <a:pt x="4466" y="0"/>
                      </a:moveTo>
                      <a:cubicBezTo>
                        <a:pt x="2001" y="0"/>
                        <a:pt x="1" y="1989"/>
                        <a:pt x="1" y="4453"/>
                      </a:cubicBezTo>
                      <a:cubicBezTo>
                        <a:pt x="1" y="6644"/>
                        <a:pt x="1585" y="8466"/>
                        <a:pt x="3668" y="8835"/>
                      </a:cubicBezTo>
                      <a:lnTo>
                        <a:pt x="3668" y="11561"/>
                      </a:lnTo>
                      <a:lnTo>
                        <a:pt x="5156" y="11561"/>
                      </a:lnTo>
                      <a:lnTo>
                        <a:pt x="5156" y="8847"/>
                      </a:lnTo>
                      <a:cubicBezTo>
                        <a:pt x="7097" y="8537"/>
                        <a:pt x="8633" y="6954"/>
                        <a:pt x="8883" y="5013"/>
                      </a:cubicBezTo>
                      <a:lnTo>
                        <a:pt x="75856" y="5013"/>
                      </a:lnTo>
                      <a:lnTo>
                        <a:pt x="75856" y="3679"/>
                      </a:lnTo>
                      <a:lnTo>
                        <a:pt x="8847" y="3679"/>
                      </a:lnTo>
                      <a:cubicBezTo>
                        <a:pt x="8478" y="1596"/>
                        <a:pt x="6657" y="0"/>
                        <a:pt x="446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</p:grpSp>
          <p:sp>
            <p:nvSpPr>
              <p:cNvPr id="42" name="Google Shape;2157;p40"/>
              <p:cNvSpPr/>
              <p:nvPr/>
            </p:nvSpPr>
            <p:spPr>
              <a:xfrm>
                <a:off x="2981175" y="2567050"/>
                <a:ext cx="1435600" cy="823350"/>
              </a:xfrm>
              <a:custGeom>
                <a:avLst/>
                <a:gdLst/>
                <a:ahLst/>
                <a:cxnLst/>
                <a:rect l="l" t="t" r="r" b="b"/>
                <a:pathLst>
                  <a:path w="57424" h="32934" extrusionOk="0">
                    <a:moveTo>
                      <a:pt x="6441" y="1"/>
                    </a:moveTo>
                    <a:lnTo>
                      <a:pt x="0" y="7061"/>
                    </a:lnTo>
                    <a:lnTo>
                      <a:pt x="6441" y="14288"/>
                    </a:lnTo>
                    <a:lnTo>
                      <a:pt x="18288" y="14288"/>
                    </a:lnTo>
                    <a:cubicBezTo>
                      <a:pt x="17205" y="16074"/>
                      <a:pt x="16585" y="18277"/>
                      <a:pt x="16585" y="20575"/>
                    </a:cubicBezTo>
                    <a:cubicBezTo>
                      <a:pt x="16585" y="27397"/>
                      <a:pt x="22122" y="32934"/>
                      <a:pt x="28944" y="32934"/>
                    </a:cubicBezTo>
                    <a:cubicBezTo>
                      <a:pt x="35778" y="32934"/>
                      <a:pt x="41315" y="27397"/>
                      <a:pt x="41315" y="20563"/>
                    </a:cubicBezTo>
                    <a:cubicBezTo>
                      <a:pt x="41315" y="18277"/>
                      <a:pt x="40684" y="16086"/>
                      <a:pt x="39600" y="14300"/>
                    </a:cubicBezTo>
                    <a:lnTo>
                      <a:pt x="50995" y="14300"/>
                    </a:lnTo>
                    <a:lnTo>
                      <a:pt x="57424" y="7299"/>
                    </a:lnTo>
                    <a:lnTo>
                      <a:pt x="50995" y="1"/>
                    </a:ln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43" name="Google Shape;2158;p40"/>
              <p:cNvSpPr/>
              <p:nvPr/>
            </p:nvSpPr>
            <p:spPr>
              <a:xfrm>
                <a:off x="3466350" y="2841800"/>
                <a:ext cx="481025" cy="481025"/>
              </a:xfrm>
              <a:custGeom>
                <a:avLst/>
                <a:gdLst/>
                <a:ahLst/>
                <a:cxnLst/>
                <a:rect l="l" t="t" r="r" b="b"/>
                <a:pathLst>
                  <a:path w="19241" h="19241" extrusionOk="0">
                    <a:moveTo>
                      <a:pt x="9621" y="0"/>
                    </a:moveTo>
                    <a:cubicBezTo>
                      <a:pt x="4310" y="0"/>
                      <a:pt x="0" y="4310"/>
                      <a:pt x="0" y="9621"/>
                    </a:cubicBezTo>
                    <a:cubicBezTo>
                      <a:pt x="0" y="14931"/>
                      <a:pt x="4310" y="19241"/>
                      <a:pt x="9621" y="19241"/>
                    </a:cubicBezTo>
                    <a:cubicBezTo>
                      <a:pt x="14931" y="19241"/>
                      <a:pt x="19241" y="14931"/>
                      <a:pt x="19241" y="9621"/>
                    </a:cubicBezTo>
                    <a:cubicBezTo>
                      <a:pt x="19241" y="4310"/>
                      <a:pt x="14931" y="0"/>
                      <a:pt x="96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44" name="Google Shape;2159;p40"/>
              <p:cNvSpPr/>
              <p:nvPr/>
            </p:nvSpPr>
            <p:spPr>
              <a:xfrm>
                <a:off x="3503850" y="2879300"/>
                <a:ext cx="406025" cy="406025"/>
              </a:xfrm>
              <a:custGeom>
                <a:avLst/>
                <a:gdLst/>
                <a:ahLst/>
                <a:cxnLst/>
                <a:rect l="l" t="t" r="r" b="b"/>
                <a:pathLst>
                  <a:path w="16241" h="16241" extrusionOk="0">
                    <a:moveTo>
                      <a:pt x="8121" y="441"/>
                    </a:moveTo>
                    <a:cubicBezTo>
                      <a:pt x="12359" y="441"/>
                      <a:pt x="15800" y="3882"/>
                      <a:pt x="15800" y="8121"/>
                    </a:cubicBezTo>
                    <a:cubicBezTo>
                      <a:pt x="15800" y="12359"/>
                      <a:pt x="12359" y="15812"/>
                      <a:pt x="8121" y="15812"/>
                    </a:cubicBezTo>
                    <a:cubicBezTo>
                      <a:pt x="3882" y="15812"/>
                      <a:pt x="429" y="12359"/>
                      <a:pt x="429" y="8121"/>
                    </a:cubicBezTo>
                    <a:cubicBezTo>
                      <a:pt x="429" y="3882"/>
                      <a:pt x="3882" y="441"/>
                      <a:pt x="8121" y="441"/>
                    </a:cubicBezTo>
                    <a:close/>
                    <a:moveTo>
                      <a:pt x="8121" y="1"/>
                    </a:moveTo>
                    <a:cubicBezTo>
                      <a:pt x="3644" y="1"/>
                      <a:pt x="0" y="3644"/>
                      <a:pt x="0" y="8121"/>
                    </a:cubicBezTo>
                    <a:cubicBezTo>
                      <a:pt x="0" y="12597"/>
                      <a:pt x="3644" y="16241"/>
                      <a:pt x="8121" y="16241"/>
                    </a:cubicBezTo>
                    <a:cubicBezTo>
                      <a:pt x="12597" y="16241"/>
                      <a:pt x="16241" y="12597"/>
                      <a:pt x="16241" y="8121"/>
                    </a:cubicBezTo>
                    <a:cubicBezTo>
                      <a:pt x="16241" y="3644"/>
                      <a:pt x="12597" y="1"/>
                      <a:pt x="8121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grpSp>
            <p:nvGrpSpPr>
              <p:cNvPr id="45" name="Google Shape;2160;p40"/>
              <p:cNvGrpSpPr/>
              <p:nvPr/>
            </p:nvGrpSpPr>
            <p:grpSpPr>
              <a:xfrm>
                <a:off x="3177025" y="2957575"/>
                <a:ext cx="1032600" cy="533725"/>
                <a:chOff x="3177025" y="2957575"/>
                <a:chExt cx="1032600" cy="533725"/>
              </a:xfrm>
            </p:grpSpPr>
            <p:sp>
              <p:nvSpPr>
                <p:cNvPr id="57" name="Google Shape;2161;p40"/>
                <p:cNvSpPr/>
                <p:nvPr/>
              </p:nvSpPr>
              <p:spPr>
                <a:xfrm>
                  <a:off x="3177025" y="2979600"/>
                  <a:ext cx="993600" cy="5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744" h="20468" extrusionOk="0">
                      <a:moveTo>
                        <a:pt x="36719" y="1"/>
                      </a:moveTo>
                      <a:lnTo>
                        <a:pt x="36767" y="239"/>
                      </a:lnTo>
                      <a:cubicBezTo>
                        <a:pt x="37041" y="1442"/>
                        <a:pt x="37184" y="2668"/>
                        <a:pt x="37184" y="3894"/>
                      </a:cubicBezTo>
                      <a:cubicBezTo>
                        <a:pt x="37184" y="12824"/>
                        <a:pt x="29933" y="20075"/>
                        <a:pt x="21003" y="20075"/>
                      </a:cubicBezTo>
                      <a:cubicBezTo>
                        <a:pt x="12085" y="20075"/>
                        <a:pt x="4834" y="12824"/>
                        <a:pt x="4834" y="3894"/>
                      </a:cubicBezTo>
                      <a:cubicBezTo>
                        <a:pt x="4834" y="2680"/>
                        <a:pt x="4965" y="1465"/>
                        <a:pt x="5239" y="287"/>
                      </a:cubicBezTo>
                      <a:lnTo>
                        <a:pt x="5287" y="37"/>
                      </a:lnTo>
                      <a:lnTo>
                        <a:pt x="0" y="37"/>
                      </a:lnTo>
                      <a:lnTo>
                        <a:pt x="0" y="442"/>
                      </a:lnTo>
                      <a:lnTo>
                        <a:pt x="4799" y="442"/>
                      </a:lnTo>
                      <a:cubicBezTo>
                        <a:pt x="4560" y="1573"/>
                        <a:pt x="4441" y="2728"/>
                        <a:pt x="4441" y="3894"/>
                      </a:cubicBezTo>
                      <a:cubicBezTo>
                        <a:pt x="4441" y="13038"/>
                        <a:pt x="11871" y="20468"/>
                        <a:pt x="21003" y="20468"/>
                      </a:cubicBezTo>
                      <a:cubicBezTo>
                        <a:pt x="30147" y="20468"/>
                        <a:pt x="37577" y="13038"/>
                        <a:pt x="37577" y="3894"/>
                      </a:cubicBezTo>
                      <a:cubicBezTo>
                        <a:pt x="37577" y="2716"/>
                        <a:pt x="37457" y="1537"/>
                        <a:pt x="37207" y="394"/>
                      </a:cubicBezTo>
                      <a:lnTo>
                        <a:pt x="39743" y="394"/>
                      </a:lnTo>
                      <a:lnTo>
                        <a:pt x="39743" y="1"/>
                      </a:ln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58" name="Google Shape;2162;p40"/>
                <p:cNvSpPr/>
                <p:nvPr/>
              </p:nvSpPr>
              <p:spPr>
                <a:xfrm>
                  <a:off x="4162850" y="2957575"/>
                  <a:ext cx="46775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1" h="2156" extrusionOk="0">
                      <a:moveTo>
                        <a:pt x="1" y="1"/>
                      </a:moveTo>
                      <a:lnTo>
                        <a:pt x="1" y="2156"/>
                      </a:lnTo>
                      <a:lnTo>
                        <a:pt x="1870" y="1084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</p:grpSp>
          <p:sp>
            <p:nvSpPr>
              <p:cNvPr id="46" name="Google Shape;2163;p40"/>
              <p:cNvSpPr/>
              <p:nvPr/>
            </p:nvSpPr>
            <p:spPr>
              <a:xfrm>
                <a:off x="3663100" y="3584150"/>
                <a:ext cx="55975" cy="55975"/>
              </a:xfrm>
              <a:custGeom>
                <a:avLst/>
                <a:gdLst/>
                <a:ahLst/>
                <a:cxnLst/>
                <a:rect l="l" t="t" r="r" b="b"/>
                <a:pathLst>
                  <a:path w="2239" h="2239" extrusionOk="0">
                    <a:moveTo>
                      <a:pt x="1119" y="1"/>
                    </a:moveTo>
                    <a:cubicBezTo>
                      <a:pt x="500" y="1"/>
                      <a:pt x="0" y="501"/>
                      <a:pt x="0" y="1120"/>
                    </a:cubicBezTo>
                    <a:cubicBezTo>
                      <a:pt x="0" y="1739"/>
                      <a:pt x="500" y="2239"/>
                      <a:pt x="1119" y="2239"/>
                    </a:cubicBezTo>
                    <a:cubicBezTo>
                      <a:pt x="1739" y="2239"/>
                      <a:pt x="2239" y="1739"/>
                      <a:pt x="2239" y="1120"/>
                    </a:cubicBezTo>
                    <a:cubicBezTo>
                      <a:pt x="2239" y="501"/>
                      <a:pt x="1739" y="1"/>
                      <a:pt x="1119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47" name="Google Shape;2164;p40"/>
              <p:cNvSpPr/>
              <p:nvPr/>
            </p:nvSpPr>
            <p:spPr>
              <a:xfrm>
                <a:off x="3663100" y="3706200"/>
                <a:ext cx="55975" cy="55975"/>
              </a:xfrm>
              <a:custGeom>
                <a:avLst/>
                <a:gdLst/>
                <a:ahLst/>
                <a:cxnLst/>
                <a:rect l="l" t="t" r="r" b="b"/>
                <a:pathLst>
                  <a:path w="2239" h="2239" extrusionOk="0">
                    <a:moveTo>
                      <a:pt x="1119" y="0"/>
                    </a:moveTo>
                    <a:cubicBezTo>
                      <a:pt x="500" y="0"/>
                      <a:pt x="0" y="500"/>
                      <a:pt x="0" y="1119"/>
                    </a:cubicBezTo>
                    <a:cubicBezTo>
                      <a:pt x="0" y="1738"/>
                      <a:pt x="500" y="2238"/>
                      <a:pt x="1119" y="2238"/>
                    </a:cubicBezTo>
                    <a:cubicBezTo>
                      <a:pt x="1739" y="2238"/>
                      <a:pt x="2239" y="1738"/>
                      <a:pt x="2239" y="1119"/>
                    </a:cubicBezTo>
                    <a:cubicBezTo>
                      <a:pt x="2239" y="500"/>
                      <a:pt x="1739" y="0"/>
                      <a:pt x="1119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48" name="Google Shape;2165;p40"/>
              <p:cNvSpPr/>
              <p:nvPr/>
            </p:nvSpPr>
            <p:spPr>
              <a:xfrm>
                <a:off x="3663100" y="3828225"/>
                <a:ext cx="55975" cy="55975"/>
              </a:xfrm>
              <a:custGeom>
                <a:avLst/>
                <a:gdLst/>
                <a:ahLst/>
                <a:cxnLst/>
                <a:rect l="l" t="t" r="r" b="b"/>
                <a:pathLst>
                  <a:path w="2239" h="2239" extrusionOk="0">
                    <a:moveTo>
                      <a:pt x="1119" y="1"/>
                    </a:moveTo>
                    <a:cubicBezTo>
                      <a:pt x="500" y="1"/>
                      <a:pt x="0" y="501"/>
                      <a:pt x="0" y="1120"/>
                    </a:cubicBezTo>
                    <a:cubicBezTo>
                      <a:pt x="0" y="1739"/>
                      <a:pt x="500" y="2239"/>
                      <a:pt x="1119" y="2239"/>
                    </a:cubicBezTo>
                    <a:cubicBezTo>
                      <a:pt x="1739" y="2239"/>
                      <a:pt x="2239" y="1739"/>
                      <a:pt x="2239" y="1120"/>
                    </a:cubicBezTo>
                    <a:cubicBezTo>
                      <a:pt x="2239" y="501"/>
                      <a:pt x="1739" y="1"/>
                      <a:pt x="1119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49" name="Google Shape;2166;p40"/>
              <p:cNvSpPr/>
              <p:nvPr/>
            </p:nvSpPr>
            <p:spPr>
              <a:xfrm>
                <a:off x="3652075" y="4062475"/>
                <a:ext cx="783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3121" extrusionOk="0">
                    <a:moveTo>
                      <a:pt x="1560" y="1"/>
                    </a:moveTo>
                    <a:cubicBezTo>
                      <a:pt x="703" y="1"/>
                      <a:pt x="1" y="691"/>
                      <a:pt x="1" y="1561"/>
                    </a:cubicBezTo>
                    <a:cubicBezTo>
                      <a:pt x="1" y="2418"/>
                      <a:pt x="703" y="3120"/>
                      <a:pt x="1560" y="3120"/>
                    </a:cubicBezTo>
                    <a:cubicBezTo>
                      <a:pt x="2430" y="3120"/>
                      <a:pt x="3132" y="2418"/>
                      <a:pt x="3132" y="1561"/>
                    </a:cubicBezTo>
                    <a:cubicBezTo>
                      <a:pt x="3132" y="691"/>
                      <a:pt x="2430" y="1"/>
                      <a:pt x="1560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grpSp>
            <p:nvGrpSpPr>
              <p:cNvPr id="50" name="Google Shape;2167;p40"/>
              <p:cNvGrpSpPr/>
              <p:nvPr/>
            </p:nvGrpSpPr>
            <p:grpSpPr>
              <a:xfrm>
                <a:off x="3594925" y="2968900"/>
                <a:ext cx="225650" cy="225350"/>
                <a:chOff x="3594925" y="2968900"/>
                <a:chExt cx="225650" cy="225350"/>
              </a:xfrm>
            </p:grpSpPr>
            <p:sp>
              <p:nvSpPr>
                <p:cNvPr id="53" name="Google Shape;2168;p40"/>
                <p:cNvSpPr/>
                <p:nvPr/>
              </p:nvSpPr>
              <p:spPr>
                <a:xfrm>
                  <a:off x="3594925" y="2968900"/>
                  <a:ext cx="225650" cy="22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6" h="9014" extrusionOk="0">
                      <a:moveTo>
                        <a:pt x="4513" y="584"/>
                      </a:moveTo>
                      <a:cubicBezTo>
                        <a:pt x="6680" y="584"/>
                        <a:pt x="8442" y="2346"/>
                        <a:pt x="8442" y="4501"/>
                      </a:cubicBezTo>
                      <a:cubicBezTo>
                        <a:pt x="8442" y="6668"/>
                        <a:pt x="6680" y="8430"/>
                        <a:pt x="4513" y="8430"/>
                      </a:cubicBezTo>
                      <a:cubicBezTo>
                        <a:pt x="2346" y="8430"/>
                        <a:pt x="584" y="6668"/>
                        <a:pt x="584" y="4501"/>
                      </a:cubicBezTo>
                      <a:cubicBezTo>
                        <a:pt x="584" y="2346"/>
                        <a:pt x="2346" y="584"/>
                        <a:pt x="4513" y="584"/>
                      </a:cubicBezTo>
                      <a:close/>
                      <a:moveTo>
                        <a:pt x="4513" y="0"/>
                      </a:moveTo>
                      <a:cubicBezTo>
                        <a:pt x="2025" y="0"/>
                        <a:pt x="1" y="2024"/>
                        <a:pt x="1" y="4501"/>
                      </a:cubicBezTo>
                      <a:cubicBezTo>
                        <a:pt x="1" y="6989"/>
                        <a:pt x="2025" y="9013"/>
                        <a:pt x="4513" y="9013"/>
                      </a:cubicBezTo>
                      <a:cubicBezTo>
                        <a:pt x="7002" y="9013"/>
                        <a:pt x="9026" y="6989"/>
                        <a:pt x="9026" y="4501"/>
                      </a:cubicBezTo>
                      <a:cubicBezTo>
                        <a:pt x="9026" y="2024"/>
                        <a:pt x="7002" y="0"/>
                        <a:pt x="4513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54" name="Google Shape;2169;p40"/>
                <p:cNvSpPr/>
                <p:nvPr/>
              </p:nvSpPr>
              <p:spPr>
                <a:xfrm>
                  <a:off x="3661900" y="2968900"/>
                  <a:ext cx="92000" cy="22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80" h="9014" extrusionOk="0">
                      <a:moveTo>
                        <a:pt x="1834" y="584"/>
                      </a:moveTo>
                      <a:cubicBezTo>
                        <a:pt x="2358" y="584"/>
                        <a:pt x="3096" y="2072"/>
                        <a:pt x="3096" y="4501"/>
                      </a:cubicBezTo>
                      <a:cubicBezTo>
                        <a:pt x="3096" y="6942"/>
                        <a:pt x="2358" y="8430"/>
                        <a:pt x="1834" y="8430"/>
                      </a:cubicBezTo>
                      <a:cubicBezTo>
                        <a:pt x="1310" y="8430"/>
                        <a:pt x="584" y="6942"/>
                        <a:pt x="584" y="4501"/>
                      </a:cubicBezTo>
                      <a:cubicBezTo>
                        <a:pt x="584" y="2072"/>
                        <a:pt x="1310" y="584"/>
                        <a:pt x="1834" y="584"/>
                      </a:cubicBezTo>
                      <a:close/>
                      <a:moveTo>
                        <a:pt x="1834" y="0"/>
                      </a:moveTo>
                      <a:cubicBezTo>
                        <a:pt x="644" y="0"/>
                        <a:pt x="1" y="2322"/>
                        <a:pt x="1" y="4501"/>
                      </a:cubicBezTo>
                      <a:cubicBezTo>
                        <a:pt x="1" y="6692"/>
                        <a:pt x="644" y="9013"/>
                        <a:pt x="1834" y="9013"/>
                      </a:cubicBezTo>
                      <a:cubicBezTo>
                        <a:pt x="3037" y="9013"/>
                        <a:pt x="3680" y="6692"/>
                        <a:pt x="3680" y="4501"/>
                      </a:cubicBezTo>
                      <a:cubicBezTo>
                        <a:pt x="3680" y="2322"/>
                        <a:pt x="3037" y="0"/>
                        <a:pt x="1834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55" name="Google Shape;2170;p40"/>
                <p:cNvSpPr/>
                <p:nvPr/>
              </p:nvSpPr>
              <p:spPr>
                <a:xfrm>
                  <a:off x="3611600" y="3032300"/>
                  <a:ext cx="193500" cy="1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40" h="584" extrusionOk="0">
                      <a:moveTo>
                        <a:pt x="1" y="0"/>
                      </a:moveTo>
                      <a:lnTo>
                        <a:pt x="1" y="584"/>
                      </a:lnTo>
                      <a:lnTo>
                        <a:pt x="7740" y="584"/>
                      </a:lnTo>
                      <a:lnTo>
                        <a:pt x="7740" y="0"/>
                      </a:ln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56" name="Google Shape;2171;p40"/>
                <p:cNvSpPr/>
                <p:nvPr/>
              </p:nvSpPr>
              <p:spPr>
                <a:xfrm>
                  <a:off x="3611600" y="3116825"/>
                  <a:ext cx="193500" cy="14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40" h="585" extrusionOk="0">
                      <a:moveTo>
                        <a:pt x="1" y="1"/>
                      </a:moveTo>
                      <a:lnTo>
                        <a:pt x="1" y="584"/>
                      </a:lnTo>
                      <a:lnTo>
                        <a:pt x="7740" y="584"/>
                      </a:lnTo>
                      <a:lnTo>
                        <a:pt x="7740" y="1"/>
                      </a:ln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</p:grpSp>
          <p:sp>
            <p:nvSpPr>
              <p:cNvPr id="51" name="Google Shape;2172;p40"/>
              <p:cNvSpPr txBox="1"/>
              <p:nvPr/>
            </p:nvSpPr>
            <p:spPr>
              <a:xfrm>
                <a:off x="2849312" y="2229001"/>
                <a:ext cx="1715100" cy="24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MY" sz="1700" dirty="0">
                    <a:solidFill>
                      <a:srgbClr val="43434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KEPERLUAN</a:t>
                </a:r>
                <a:endParaRPr sz="1700" dirty="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52" name="Google Shape;2174;p40"/>
              <p:cNvSpPr txBox="1"/>
              <p:nvPr/>
            </p:nvSpPr>
            <p:spPr>
              <a:xfrm>
                <a:off x="3105175" y="2569250"/>
                <a:ext cx="1178100" cy="27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SEMASA</a:t>
                </a:r>
                <a:endParaRPr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11" name="Google Shape;2175;p40"/>
            <p:cNvGrpSpPr/>
            <p:nvPr/>
          </p:nvGrpSpPr>
          <p:grpSpPr>
            <a:xfrm>
              <a:off x="1219200" y="2135772"/>
              <a:ext cx="3286200" cy="1932103"/>
              <a:chOff x="1099951" y="1278521"/>
              <a:chExt cx="3286200" cy="1932103"/>
            </a:xfrm>
          </p:grpSpPr>
          <p:grpSp>
            <p:nvGrpSpPr>
              <p:cNvPr id="12" name="Google Shape;2176;p40"/>
              <p:cNvGrpSpPr/>
              <p:nvPr/>
            </p:nvGrpSpPr>
            <p:grpSpPr>
              <a:xfrm>
                <a:off x="1790126" y="1278521"/>
                <a:ext cx="2596025" cy="805804"/>
                <a:chOff x="5309901" y="1278521"/>
                <a:chExt cx="2596025" cy="805804"/>
              </a:xfrm>
            </p:grpSpPr>
            <p:sp>
              <p:nvSpPr>
                <p:cNvPr id="39" name="Google Shape;2177;p40"/>
                <p:cNvSpPr/>
                <p:nvPr/>
              </p:nvSpPr>
              <p:spPr>
                <a:xfrm>
                  <a:off x="7860207" y="1377347"/>
                  <a:ext cx="45719" cy="7069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7" h="16360" extrusionOk="0">
                      <a:moveTo>
                        <a:pt x="1" y="1"/>
                      </a:moveTo>
                      <a:lnTo>
                        <a:pt x="1" y="16360"/>
                      </a:lnTo>
                      <a:lnTo>
                        <a:pt x="1346" y="16360"/>
                      </a:lnTo>
                      <a:lnTo>
                        <a:pt x="1346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40" name="Google Shape;2178;p40"/>
                <p:cNvSpPr/>
                <p:nvPr/>
              </p:nvSpPr>
              <p:spPr>
                <a:xfrm>
                  <a:off x="5309901" y="1278521"/>
                  <a:ext cx="2555987" cy="306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856" h="11562" extrusionOk="0">
                      <a:moveTo>
                        <a:pt x="4466" y="1274"/>
                      </a:moveTo>
                      <a:cubicBezTo>
                        <a:pt x="6204" y="1274"/>
                        <a:pt x="7633" y="2703"/>
                        <a:pt x="7633" y="4441"/>
                      </a:cubicBezTo>
                      <a:cubicBezTo>
                        <a:pt x="7633" y="6192"/>
                        <a:pt x="6204" y="7620"/>
                        <a:pt x="4466" y="7620"/>
                      </a:cubicBezTo>
                      <a:cubicBezTo>
                        <a:pt x="2716" y="7620"/>
                        <a:pt x="1299" y="6192"/>
                        <a:pt x="1299" y="4441"/>
                      </a:cubicBezTo>
                      <a:cubicBezTo>
                        <a:pt x="1299" y="2703"/>
                        <a:pt x="2716" y="1274"/>
                        <a:pt x="4466" y="1274"/>
                      </a:cubicBezTo>
                      <a:close/>
                      <a:moveTo>
                        <a:pt x="4466" y="0"/>
                      </a:moveTo>
                      <a:cubicBezTo>
                        <a:pt x="2001" y="0"/>
                        <a:pt x="1" y="1989"/>
                        <a:pt x="1" y="4453"/>
                      </a:cubicBezTo>
                      <a:cubicBezTo>
                        <a:pt x="1" y="6644"/>
                        <a:pt x="1585" y="8466"/>
                        <a:pt x="3668" y="8835"/>
                      </a:cubicBezTo>
                      <a:lnTo>
                        <a:pt x="3668" y="11561"/>
                      </a:lnTo>
                      <a:lnTo>
                        <a:pt x="5156" y="11561"/>
                      </a:lnTo>
                      <a:lnTo>
                        <a:pt x="5156" y="8847"/>
                      </a:lnTo>
                      <a:cubicBezTo>
                        <a:pt x="7097" y="8537"/>
                        <a:pt x="8633" y="6954"/>
                        <a:pt x="8883" y="5013"/>
                      </a:cubicBezTo>
                      <a:lnTo>
                        <a:pt x="75856" y="5013"/>
                      </a:lnTo>
                      <a:lnTo>
                        <a:pt x="75856" y="3679"/>
                      </a:lnTo>
                      <a:lnTo>
                        <a:pt x="8847" y="3679"/>
                      </a:lnTo>
                      <a:cubicBezTo>
                        <a:pt x="8478" y="1596"/>
                        <a:pt x="6657" y="0"/>
                        <a:pt x="44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</p:grpSp>
          <p:sp>
            <p:nvSpPr>
              <p:cNvPr id="13" name="Google Shape;2179;p40"/>
              <p:cNvSpPr/>
              <p:nvPr/>
            </p:nvSpPr>
            <p:spPr>
              <a:xfrm>
                <a:off x="1216075" y="2101525"/>
                <a:ext cx="1435600" cy="822750"/>
              </a:xfrm>
              <a:custGeom>
                <a:avLst/>
                <a:gdLst/>
                <a:ahLst/>
                <a:cxnLst/>
                <a:rect l="l" t="t" r="r" b="b"/>
                <a:pathLst>
                  <a:path w="57424" h="32910" extrusionOk="0">
                    <a:moveTo>
                      <a:pt x="28944" y="1"/>
                    </a:moveTo>
                    <a:cubicBezTo>
                      <a:pt x="22122" y="1"/>
                      <a:pt x="16585" y="5513"/>
                      <a:pt x="16585" y="12347"/>
                    </a:cubicBezTo>
                    <a:cubicBezTo>
                      <a:pt x="16585" y="14645"/>
                      <a:pt x="17216" y="16836"/>
                      <a:pt x="18300" y="18622"/>
                    </a:cubicBezTo>
                    <a:lnTo>
                      <a:pt x="6441" y="18622"/>
                    </a:lnTo>
                    <a:lnTo>
                      <a:pt x="0" y="25861"/>
                    </a:lnTo>
                    <a:lnTo>
                      <a:pt x="6441" y="32909"/>
                    </a:lnTo>
                    <a:lnTo>
                      <a:pt x="50994" y="32909"/>
                    </a:lnTo>
                    <a:lnTo>
                      <a:pt x="57424" y="25623"/>
                    </a:lnTo>
                    <a:lnTo>
                      <a:pt x="50994" y="18622"/>
                    </a:lnTo>
                    <a:lnTo>
                      <a:pt x="39588" y="18622"/>
                    </a:lnTo>
                    <a:cubicBezTo>
                      <a:pt x="40672" y="16836"/>
                      <a:pt x="41303" y="14645"/>
                      <a:pt x="41303" y="12347"/>
                    </a:cubicBezTo>
                    <a:cubicBezTo>
                      <a:pt x="41303" y="5525"/>
                      <a:pt x="35778" y="1"/>
                      <a:pt x="28944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</a:pPr>
                <a:endParaRPr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4" name="Google Shape;2180;p40"/>
              <p:cNvSpPr/>
              <p:nvPr/>
            </p:nvSpPr>
            <p:spPr>
              <a:xfrm>
                <a:off x="1699150" y="2170275"/>
                <a:ext cx="481050" cy="480750"/>
              </a:xfrm>
              <a:custGeom>
                <a:avLst/>
                <a:gdLst/>
                <a:ahLst/>
                <a:cxnLst/>
                <a:rect l="l" t="t" r="r" b="b"/>
                <a:pathLst>
                  <a:path w="19242" h="19230" extrusionOk="0">
                    <a:moveTo>
                      <a:pt x="9621" y="1"/>
                    </a:moveTo>
                    <a:cubicBezTo>
                      <a:pt x="4311" y="1"/>
                      <a:pt x="1" y="4311"/>
                      <a:pt x="1" y="9621"/>
                    </a:cubicBezTo>
                    <a:cubicBezTo>
                      <a:pt x="1" y="14931"/>
                      <a:pt x="4311" y="19230"/>
                      <a:pt x="9621" y="19230"/>
                    </a:cubicBezTo>
                    <a:cubicBezTo>
                      <a:pt x="14931" y="19230"/>
                      <a:pt x="19241" y="14931"/>
                      <a:pt x="19241" y="9621"/>
                    </a:cubicBezTo>
                    <a:cubicBezTo>
                      <a:pt x="19241" y="4311"/>
                      <a:pt x="14931" y="1"/>
                      <a:pt x="96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15" name="Google Shape;2181;p40"/>
              <p:cNvSpPr/>
              <p:nvPr/>
            </p:nvSpPr>
            <p:spPr>
              <a:xfrm>
                <a:off x="1736675" y="2207800"/>
                <a:ext cx="406025" cy="405725"/>
              </a:xfrm>
              <a:custGeom>
                <a:avLst/>
                <a:gdLst/>
                <a:ahLst/>
                <a:cxnLst/>
                <a:rect l="l" t="t" r="r" b="b"/>
                <a:pathLst>
                  <a:path w="16241" h="16229" extrusionOk="0">
                    <a:moveTo>
                      <a:pt x="8120" y="429"/>
                    </a:moveTo>
                    <a:cubicBezTo>
                      <a:pt x="12359" y="429"/>
                      <a:pt x="15812" y="3882"/>
                      <a:pt x="15812" y="8120"/>
                    </a:cubicBezTo>
                    <a:cubicBezTo>
                      <a:pt x="15812" y="12359"/>
                      <a:pt x="12359" y="15800"/>
                      <a:pt x="8120" y="15800"/>
                    </a:cubicBezTo>
                    <a:cubicBezTo>
                      <a:pt x="3881" y="15800"/>
                      <a:pt x="429" y="12359"/>
                      <a:pt x="429" y="8120"/>
                    </a:cubicBezTo>
                    <a:cubicBezTo>
                      <a:pt x="429" y="3882"/>
                      <a:pt x="3881" y="429"/>
                      <a:pt x="8120" y="429"/>
                    </a:cubicBezTo>
                    <a:close/>
                    <a:moveTo>
                      <a:pt x="8120" y="0"/>
                    </a:moveTo>
                    <a:cubicBezTo>
                      <a:pt x="3643" y="0"/>
                      <a:pt x="0" y="3643"/>
                      <a:pt x="0" y="8120"/>
                    </a:cubicBezTo>
                    <a:cubicBezTo>
                      <a:pt x="0" y="12597"/>
                      <a:pt x="3643" y="16228"/>
                      <a:pt x="8120" y="16228"/>
                    </a:cubicBezTo>
                    <a:cubicBezTo>
                      <a:pt x="12597" y="16228"/>
                      <a:pt x="16240" y="12597"/>
                      <a:pt x="16240" y="8120"/>
                    </a:cubicBezTo>
                    <a:cubicBezTo>
                      <a:pt x="16240" y="3643"/>
                      <a:pt x="12597" y="0"/>
                      <a:pt x="8120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grpSp>
            <p:nvGrpSpPr>
              <p:cNvPr id="16" name="Google Shape;2182;p40"/>
              <p:cNvGrpSpPr/>
              <p:nvPr/>
            </p:nvGrpSpPr>
            <p:grpSpPr>
              <a:xfrm>
                <a:off x="1409550" y="1996450"/>
                <a:ext cx="1037350" cy="533725"/>
                <a:chOff x="1409550" y="1996450"/>
                <a:chExt cx="1037350" cy="533725"/>
              </a:xfrm>
            </p:grpSpPr>
            <p:sp>
              <p:nvSpPr>
                <p:cNvPr id="37" name="Google Shape;2183;p40"/>
                <p:cNvSpPr/>
                <p:nvPr/>
              </p:nvSpPr>
              <p:spPr>
                <a:xfrm>
                  <a:off x="1409550" y="1996450"/>
                  <a:ext cx="1003400" cy="5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36" h="20468" extrusionOk="0">
                      <a:moveTo>
                        <a:pt x="21205" y="1"/>
                      </a:moveTo>
                      <a:cubicBezTo>
                        <a:pt x="12073" y="1"/>
                        <a:pt x="4632" y="7430"/>
                        <a:pt x="4632" y="16574"/>
                      </a:cubicBezTo>
                      <a:cubicBezTo>
                        <a:pt x="4632" y="17741"/>
                        <a:pt x="4751" y="18896"/>
                        <a:pt x="5001" y="20027"/>
                      </a:cubicBezTo>
                      <a:lnTo>
                        <a:pt x="191" y="20027"/>
                      </a:lnTo>
                      <a:cubicBezTo>
                        <a:pt x="83" y="20027"/>
                        <a:pt x="0" y="20122"/>
                        <a:pt x="0" y="20229"/>
                      </a:cubicBezTo>
                      <a:cubicBezTo>
                        <a:pt x="0" y="20337"/>
                        <a:pt x="83" y="20432"/>
                        <a:pt x="191" y="20432"/>
                      </a:cubicBezTo>
                      <a:lnTo>
                        <a:pt x="5239" y="20432"/>
                      </a:lnTo>
                      <a:cubicBezTo>
                        <a:pt x="5298" y="20432"/>
                        <a:pt x="5358" y="20396"/>
                        <a:pt x="5394" y="20348"/>
                      </a:cubicBezTo>
                      <a:cubicBezTo>
                        <a:pt x="5429" y="20301"/>
                        <a:pt x="5453" y="20241"/>
                        <a:pt x="5429" y="20182"/>
                      </a:cubicBezTo>
                      <a:cubicBezTo>
                        <a:pt x="5167" y="19003"/>
                        <a:pt x="5025" y="17789"/>
                        <a:pt x="5025" y="16574"/>
                      </a:cubicBezTo>
                      <a:cubicBezTo>
                        <a:pt x="5025" y="7645"/>
                        <a:pt x="12287" y="394"/>
                        <a:pt x="21205" y="394"/>
                      </a:cubicBezTo>
                      <a:cubicBezTo>
                        <a:pt x="30123" y="394"/>
                        <a:pt x="37386" y="7645"/>
                        <a:pt x="37386" y="16574"/>
                      </a:cubicBezTo>
                      <a:cubicBezTo>
                        <a:pt x="37386" y="17801"/>
                        <a:pt x="37243" y="19039"/>
                        <a:pt x="36969" y="20229"/>
                      </a:cubicBezTo>
                      <a:cubicBezTo>
                        <a:pt x="36957" y="20277"/>
                        <a:pt x="36969" y="20348"/>
                        <a:pt x="37005" y="20396"/>
                      </a:cubicBezTo>
                      <a:cubicBezTo>
                        <a:pt x="37040" y="20444"/>
                        <a:pt x="37100" y="20468"/>
                        <a:pt x="37159" y="20468"/>
                      </a:cubicBezTo>
                      <a:lnTo>
                        <a:pt x="39946" y="20468"/>
                      </a:lnTo>
                      <a:cubicBezTo>
                        <a:pt x="40053" y="20468"/>
                        <a:pt x="40136" y="20372"/>
                        <a:pt x="40136" y="20265"/>
                      </a:cubicBezTo>
                      <a:cubicBezTo>
                        <a:pt x="40136" y="20158"/>
                        <a:pt x="40053" y="20075"/>
                        <a:pt x="39946" y="20075"/>
                      </a:cubicBezTo>
                      <a:lnTo>
                        <a:pt x="37410" y="20075"/>
                      </a:lnTo>
                      <a:cubicBezTo>
                        <a:pt x="37648" y="18932"/>
                        <a:pt x="37779" y="17753"/>
                        <a:pt x="37779" y="16574"/>
                      </a:cubicBezTo>
                      <a:cubicBezTo>
                        <a:pt x="37779" y="7430"/>
                        <a:pt x="30337" y="1"/>
                        <a:pt x="21205" y="1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38" name="Google Shape;2184;p40"/>
                <p:cNvSpPr/>
                <p:nvPr/>
              </p:nvSpPr>
              <p:spPr>
                <a:xfrm>
                  <a:off x="2400150" y="2476275"/>
                  <a:ext cx="46750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0" h="2156" extrusionOk="0">
                      <a:moveTo>
                        <a:pt x="0" y="1"/>
                      </a:moveTo>
                      <a:lnTo>
                        <a:pt x="0" y="2156"/>
                      </a:lnTo>
                      <a:lnTo>
                        <a:pt x="1869" y="107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</p:grpSp>
          <p:sp>
            <p:nvSpPr>
              <p:cNvPr id="17" name="Google Shape;2185;p40"/>
              <p:cNvSpPr/>
              <p:nvPr/>
            </p:nvSpPr>
            <p:spPr>
              <a:xfrm>
                <a:off x="1911675" y="1868175"/>
                <a:ext cx="56000" cy="55975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2239" extrusionOk="0">
                    <a:moveTo>
                      <a:pt x="1120" y="0"/>
                    </a:moveTo>
                    <a:cubicBezTo>
                      <a:pt x="501" y="0"/>
                      <a:pt x="1" y="500"/>
                      <a:pt x="1" y="1119"/>
                    </a:cubicBezTo>
                    <a:cubicBezTo>
                      <a:pt x="1" y="1738"/>
                      <a:pt x="501" y="2239"/>
                      <a:pt x="1120" y="2239"/>
                    </a:cubicBezTo>
                    <a:cubicBezTo>
                      <a:pt x="1739" y="2239"/>
                      <a:pt x="2239" y="1738"/>
                      <a:pt x="2239" y="1119"/>
                    </a:cubicBezTo>
                    <a:cubicBezTo>
                      <a:pt x="2239" y="500"/>
                      <a:pt x="1739" y="0"/>
                      <a:pt x="1120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18" name="Google Shape;2186;p40"/>
              <p:cNvSpPr/>
              <p:nvPr/>
            </p:nvSpPr>
            <p:spPr>
              <a:xfrm>
                <a:off x="1911675" y="1746125"/>
                <a:ext cx="56000" cy="55975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2239" extrusionOk="0">
                    <a:moveTo>
                      <a:pt x="1120" y="1"/>
                    </a:moveTo>
                    <a:cubicBezTo>
                      <a:pt x="501" y="1"/>
                      <a:pt x="1" y="501"/>
                      <a:pt x="1" y="1120"/>
                    </a:cubicBezTo>
                    <a:cubicBezTo>
                      <a:pt x="1" y="1739"/>
                      <a:pt x="501" y="2239"/>
                      <a:pt x="1120" y="2239"/>
                    </a:cubicBezTo>
                    <a:cubicBezTo>
                      <a:pt x="1739" y="2239"/>
                      <a:pt x="2239" y="1739"/>
                      <a:pt x="2239" y="1120"/>
                    </a:cubicBezTo>
                    <a:cubicBezTo>
                      <a:pt x="2239" y="501"/>
                      <a:pt x="1739" y="1"/>
                      <a:pt x="1120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19" name="Google Shape;2187;p40"/>
              <p:cNvSpPr/>
              <p:nvPr/>
            </p:nvSpPr>
            <p:spPr>
              <a:xfrm>
                <a:off x="1911675" y="1624100"/>
                <a:ext cx="56000" cy="55975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2239" extrusionOk="0">
                    <a:moveTo>
                      <a:pt x="1120" y="0"/>
                    </a:moveTo>
                    <a:cubicBezTo>
                      <a:pt x="501" y="0"/>
                      <a:pt x="1" y="500"/>
                      <a:pt x="1" y="1119"/>
                    </a:cubicBezTo>
                    <a:cubicBezTo>
                      <a:pt x="1" y="1738"/>
                      <a:pt x="501" y="2238"/>
                      <a:pt x="1120" y="2238"/>
                    </a:cubicBezTo>
                    <a:cubicBezTo>
                      <a:pt x="1739" y="2238"/>
                      <a:pt x="2239" y="1738"/>
                      <a:pt x="2239" y="1119"/>
                    </a:cubicBezTo>
                    <a:cubicBezTo>
                      <a:pt x="2239" y="500"/>
                      <a:pt x="1739" y="0"/>
                      <a:pt x="1120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20" name="Google Shape;2188;p40"/>
              <p:cNvSpPr/>
              <p:nvPr/>
            </p:nvSpPr>
            <p:spPr>
              <a:xfrm>
                <a:off x="1900675" y="1367800"/>
                <a:ext cx="78000" cy="7832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3133" extrusionOk="0">
                    <a:moveTo>
                      <a:pt x="1560" y="1"/>
                    </a:moveTo>
                    <a:cubicBezTo>
                      <a:pt x="703" y="1"/>
                      <a:pt x="0" y="703"/>
                      <a:pt x="0" y="1560"/>
                    </a:cubicBezTo>
                    <a:cubicBezTo>
                      <a:pt x="0" y="2430"/>
                      <a:pt x="703" y="3132"/>
                      <a:pt x="1560" y="3132"/>
                    </a:cubicBezTo>
                    <a:cubicBezTo>
                      <a:pt x="2429" y="3132"/>
                      <a:pt x="3120" y="2430"/>
                      <a:pt x="3120" y="1560"/>
                    </a:cubicBezTo>
                    <a:cubicBezTo>
                      <a:pt x="3120" y="703"/>
                      <a:pt x="2429" y="1"/>
                      <a:pt x="1560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sp>
            <p:nvSpPr>
              <p:cNvPr id="21" name="Google Shape;2189;p40"/>
              <p:cNvSpPr/>
              <p:nvPr/>
            </p:nvSpPr>
            <p:spPr>
              <a:xfrm>
                <a:off x="1827450" y="2503650"/>
                <a:ext cx="224450" cy="15525"/>
              </a:xfrm>
              <a:custGeom>
                <a:avLst/>
                <a:gdLst/>
                <a:ahLst/>
                <a:cxnLst/>
                <a:rect l="l" t="t" r="r" b="b"/>
                <a:pathLst>
                  <a:path w="8978" h="621" extrusionOk="0">
                    <a:moveTo>
                      <a:pt x="286" y="1"/>
                    </a:moveTo>
                    <a:cubicBezTo>
                      <a:pt x="131" y="1"/>
                      <a:pt x="0" y="132"/>
                      <a:pt x="0" y="287"/>
                    </a:cubicBezTo>
                    <a:lnTo>
                      <a:pt x="0" y="334"/>
                    </a:lnTo>
                    <a:cubicBezTo>
                      <a:pt x="0" y="489"/>
                      <a:pt x="131" y="620"/>
                      <a:pt x="286" y="620"/>
                    </a:cubicBezTo>
                    <a:lnTo>
                      <a:pt x="8692" y="620"/>
                    </a:lnTo>
                    <a:cubicBezTo>
                      <a:pt x="8847" y="620"/>
                      <a:pt x="8978" y="489"/>
                      <a:pt x="8978" y="334"/>
                    </a:cubicBezTo>
                    <a:lnTo>
                      <a:pt x="8978" y="287"/>
                    </a:lnTo>
                    <a:cubicBezTo>
                      <a:pt x="8978" y="132"/>
                      <a:pt x="8847" y="1"/>
                      <a:pt x="8692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/>
              </a:p>
            </p:txBody>
          </p:sp>
          <p:grpSp>
            <p:nvGrpSpPr>
              <p:cNvPr id="22" name="Google Shape;2190;p40"/>
              <p:cNvGrpSpPr/>
              <p:nvPr/>
            </p:nvGrpSpPr>
            <p:grpSpPr>
              <a:xfrm>
                <a:off x="1830425" y="2282800"/>
                <a:ext cx="218500" cy="224150"/>
                <a:chOff x="1830425" y="2282800"/>
                <a:chExt cx="218500" cy="224150"/>
              </a:xfrm>
            </p:grpSpPr>
            <p:sp>
              <p:nvSpPr>
                <p:cNvPr id="25" name="Google Shape;2191;p40"/>
                <p:cNvSpPr/>
                <p:nvPr/>
              </p:nvSpPr>
              <p:spPr>
                <a:xfrm>
                  <a:off x="1868225" y="2384000"/>
                  <a:ext cx="17000" cy="8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0" h="3490" extrusionOk="0">
                      <a:moveTo>
                        <a:pt x="1" y="1"/>
                      </a:moveTo>
                      <a:lnTo>
                        <a:pt x="1" y="3489"/>
                      </a:lnTo>
                      <a:lnTo>
                        <a:pt x="679" y="3489"/>
                      </a:lnTo>
                      <a:lnTo>
                        <a:pt x="679" y="1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26" name="Google Shape;2192;p40"/>
                <p:cNvSpPr/>
                <p:nvPr/>
              </p:nvSpPr>
              <p:spPr>
                <a:xfrm>
                  <a:off x="1856325" y="2366450"/>
                  <a:ext cx="40800" cy="2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2" h="882" extrusionOk="0">
                      <a:moveTo>
                        <a:pt x="0" y="0"/>
                      </a:moveTo>
                      <a:lnTo>
                        <a:pt x="0" y="881"/>
                      </a:lnTo>
                      <a:lnTo>
                        <a:pt x="1632" y="881"/>
                      </a:lnTo>
                      <a:lnTo>
                        <a:pt x="1632" y="0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27" name="Google Shape;2193;p40"/>
                <p:cNvSpPr/>
                <p:nvPr/>
              </p:nvSpPr>
              <p:spPr>
                <a:xfrm>
                  <a:off x="1856325" y="2464975"/>
                  <a:ext cx="40800" cy="2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2" h="882" extrusionOk="0">
                      <a:moveTo>
                        <a:pt x="0" y="0"/>
                      </a:moveTo>
                      <a:lnTo>
                        <a:pt x="0" y="881"/>
                      </a:lnTo>
                      <a:lnTo>
                        <a:pt x="1632" y="881"/>
                      </a:lnTo>
                      <a:lnTo>
                        <a:pt x="1632" y="0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28" name="Google Shape;2194;p40"/>
                <p:cNvSpPr/>
                <p:nvPr/>
              </p:nvSpPr>
              <p:spPr>
                <a:xfrm>
                  <a:off x="1931325" y="2384000"/>
                  <a:ext cx="16700" cy="8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3490" extrusionOk="0">
                      <a:moveTo>
                        <a:pt x="1" y="1"/>
                      </a:moveTo>
                      <a:lnTo>
                        <a:pt x="1" y="3489"/>
                      </a:lnTo>
                      <a:lnTo>
                        <a:pt x="667" y="3489"/>
                      </a:lnTo>
                      <a:lnTo>
                        <a:pt x="667" y="1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29" name="Google Shape;2195;p40"/>
                <p:cNvSpPr/>
                <p:nvPr/>
              </p:nvSpPr>
              <p:spPr>
                <a:xfrm>
                  <a:off x="1919125" y="2366450"/>
                  <a:ext cx="41100" cy="2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" h="882" extrusionOk="0">
                      <a:moveTo>
                        <a:pt x="1" y="0"/>
                      </a:moveTo>
                      <a:lnTo>
                        <a:pt x="1" y="881"/>
                      </a:lnTo>
                      <a:lnTo>
                        <a:pt x="1644" y="881"/>
                      </a:lnTo>
                      <a:lnTo>
                        <a:pt x="1644" y="0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30" name="Google Shape;2196;p40"/>
                <p:cNvSpPr/>
                <p:nvPr/>
              </p:nvSpPr>
              <p:spPr>
                <a:xfrm>
                  <a:off x="1919125" y="2464975"/>
                  <a:ext cx="41100" cy="2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" h="882" extrusionOk="0">
                      <a:moveTo>
                        <a:pt x="1" y="0"/>
                      </a:moveTo>
                      <a:lnTo>
                        <a:pt x="1" y="881"/>
                      </a:lnTo>
                      <a:lnTo>
                        <a:pt x="1644" y="881"/>
                      </a:lnTo>
                      <a:lnTo>
                        <a:pt x="1644" y="0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31" name="Google Shape;2197;p40"/>
                <p:cNvSpPr/>
                <p:nvPr/>
              </p:nvSpPr>
              <p:spPr>
                <a:xfrm>
                  <a:off x="1994125" y="2384000"/>
                  <a:ext cx="17000" cy="8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0" h="3490" extrusionOk="0">
                      <a:moveTo>
                        <a:pt x="1" y="1"/>
                      </a:moveTo>
                      <a:lnTo>
                        <a:pt x="1" y="3489"/>
                      </a:lnTo>
                      <a:lnTo>
                        <a:pt x="680" y="3489"/>
                      </a:lnTo>
                      <a:lnTo>
                        <a:pt x="680" y="1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32" name="Google Shape;2198;p40"/>
                <p:cNvSpPr/>
                <p:nvPr/>
              </p:nvSpPr>
              <p:spPr>
                <a:xfrm>
                  <a:off x="1982225" y="2366450"/>
                  <a:ext cx="40800" cy="2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2" h="882" extrusionOk="0">
                      <a:moveTo>
                        <a:pt x="1" y="0"/>
                      </a:moveTo>
                      <a:lnTo>
                        <a:pt x="1" y="881"/>
                      </a:lnTo>
                      <a:lnTo>
                        <a:pt x="1632" y="881"/>
                      </a:lnTo>
                      <a:lnTo>
                        <a:pt x="1632" y="0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33" name="Google Shape;2199;p40"/>
                <p:cNvSpPr/>
                <p:nvPr/>
              </p:nvSpPr>
              <p:spPr>
                <a:xfrm>
                  <a:off x="1982225" y="2464975"/>
                  <a:ext cx="40800" cy="2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2" h="882" extrusionOk="0">
                      <a:moveTo>
                        <a:pt x="1" y="0"/>
                      </a:moveTo>
                      <a:lnTo>
                        <a:pt x="1" y="881"/>
                      </a:lnTo>
                      <a:lnTo>
                        <a:pt x="1632" y="881"/>
                      </a:lnTo>
                      <a:lnTo>
                        <a:pt x="1632" y="0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34" name="Google Shape;2200;p40"/>
                <p:cNvSpPr/>
                <p:nvPr/>
              </p:nvSpPr>
              <p:spPr>
                <a:xfrm>
                  <a:off x="1830425" y="2282800"/>
                  <a:ext cx="218500" cy="7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0" h="3168" extrusionOk="0">
                      <a:moveTo>
                        <a:pt x="4370" y="1"/>
                      </a:moveTo>
                      <a:lnTo>
                        <a:pt x="1" y="3168"/>
                      </a:lnTo>
                      <a:lnTo>
                        <a:pt x="8740" y="3168"/>
                      </a:lnTo>
                      <a:lnTo>
                        <a:pt x="4370" y="1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35" name="Google Shape;2201;p40"/>
                <p:cNvSpPr/>
                <p:nvPr/>
              </p:nvSpPr>
              <p:spPr>
                <a:xfrm>
                  <a:off x="1840550" y="2487000"/>
                  <a:ext cx="198250" cy="1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30" h="798" extrusionOk="0">
                      <a:moveTo>
                        <a:pt x="0" y="0"/>
                      </a:moveTo>
                      <a:lnTo>
                        <a:pt x="0" y="798"/>
                      </a:lnTo>
                      <a:lnTo>
                        <a:pt x="7930" y="798"/>
                      </a:lnTo>
                      <a:lnTo>
                        <a:pt x="7930" y="0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  <p:sp>
              <p:nvSpPr>
                <p:cNvPr id="36" name="Google Shape;2202;p40"/>
                <p:cNvSpPr/>
                <p:nvPr/>
              </p:nvSpPr>
              <p:spPr>
                <a:xfrm>
                  <a:off x="1840550" y="2361975"/>
                  <a:ext cx="198250" cy="1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30" h="406" extrusionOk="0">
                      <a:moveTo>
                        <a:pt x="0" y="1"/>
                      </a:moveTo>
                      <a:lnTo>
                        <a:pt x="0" y="405"/>
                      </a:lnTo>
                      <a:lnTo>
                        <a:pt x="7930" y="405"/>
                      </a:lnTo>
                      <a:lnTo>
                        <a:pt x="7930" y="1"/>
                      </a:ln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</a:pPr>
                  <a:endParaRPr/>
                </a:p>
              </p:txBody>
            </p:sp>
          </p:grpSp>
          <p:sp>
            <p:nvSpPr>
              <p:cNvPr id="23" name="Google Shape;2203;p40"/>
              <p:cNvSpPr txBox="1"/>
              <p:nvPr/>
            </p:nvSpPr>
            <p:spPr>
              <a:xfrm>
                <a:off x="1350625" y="2651025"/>
                <a:ext cx="1178100" cy="27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" sz="1400" dirty="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OUTCOME</a:t>
                </a:r>
                <a:endParaRPr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24" name="Google Shape;2204;p40"/>
              <p:cNvSpPr txBox="1"/>
              <p:nvPr/>
            </p:nvSpPr>
            <p:spPr>
              <a:xfrm>
                <a:off x="1099951" y="2968824"/>
                <a:ext cx="1715100" cy="24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MY" sz="1200" dirty="0">
                    <a:solidFill>
                      <a:srgbClr val="43434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PENAMBAHBAIKAN</a:t>
                </a:r>
                <a:endParaRPr lang="en-MY" sz="1700" dirty="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sp>
        <p:nvSpPr>
          <p:cNvPr id="77" name="TextBox 76"/>
          <p:cNvSpPr txBox="1"/>
          <p:nvPr/>
        </p:nvSpPr>
        <p:spPr>
          <a:xfrm>
            <a:off x="164674" y="1992089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CONTOH: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080121"/>
              </p:ext>
            </p:extLst>
          </p:nvPr>
        </p:nvGraphicFramePr>
        <p:xfrm>
          <a:off x="228600" y="2564861"/>
          <a:ext cx="8686800" cy="559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933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PUNCA KUASA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XXX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49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EC96-CD2D-43C0-9ACE-02D441ED9827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80" name="Title 1"/>
          <p:cNvSpPr txBox="1">
            <a:spLocks/>
          </p:cNvSpPr>
          <p:nvPr/>
        </p:nvSpPr>
        <p:spPr>
          <a:xfrm>
            <a:off x="1066799" y="76200"/>
            <a:ext cx="7095369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0" hangingPunct="0">
              <a:defRPr/>
            </a:pPr>
            <a:r>
              <a:rPr kumimoji="1" lang="en-US" sz="28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13. ASAS PERMOHONAN AGENSI</a:t>
            </a: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028734"/>
              </p:ext>
            </p:extLst>
          </p:nvPr>
        </p:nvGraphicFramePr>
        <p:xfrm>
          <a:off x="184506" y="1371600"/>
          <a:ext cx="8654695" cy="3520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0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1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54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9144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BIL.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PERKARA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SA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CA</a:t>
                      </a:r>
                      <a:endParaRPr lang="en-MY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ASAS PERMOHONAN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72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MY" sz="1400" kern="12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Punca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kuasa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statistik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justifikasi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kukuh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yang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menyokong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permohonan</a:t>
                      </a:r>
                      <a:endParaRPr kumimoji="1" lang="en-MY" sz="14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kumimoji="1" lang="en-MY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00050" indent="-400050" algn="ctr">
                        <a:buAutoNum type="romanLcParenBoth"/>
                      </a:pPr>
                      <a:endParaRPr kumimoji="1" lang="en-MY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00050" indent="-400050" algn="ctr">
                        <a:buAutoNum type="romanLcParenBoth"/>
                      </a:pPr>
                      <a:endParaRPr kumimoji="1" lang="en-MY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kumimoji="1" lang="en-MY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2" name="Text Box 5"/>
          <p:cNvSpPr txBox="1">
            <a:spLocks noChangeArrowheads="1"/>
          </p:cNvSpPr>
          <p:nvPr/>
        </p:nvSpPr>
        <p:spPr bwMode="auto">
          <a:xfrm>
            <a:off x="125413" y="762000"/>
            <a:ext cx="8458200" cy="4111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63" tIns="51581" rIns="103163" bIns="51581">
            <a:spAutoFit/>
          </a:bodyPr>
          <a:lstStyle>
            <a:lvl1pPr marL="1588" indent="-1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kumimoji="1" lang="ms-MY" altLang="en-US" sz="1900" b="1" dirty="0">
                <a:solidFill>
                  <a:srgbClr val="000000"/>
                </a:solidFill>
              </a:rPr>
              <a:t>A. Penstrukturan Semula Organisasi:</a:t>
            </a:r>
          </a:p>
        </p:txBody>
      </p:sp>
      <p:sp>
        <p:nvSpPr>
          <p:cNvPr id="83" name="TextBox 13"/>
          <p:cNvSpPr txBox="1">
            <a:spLocks noChangeArrowheads="1"/>
          </p:cNvSpPr>
          <p:nvPr/>
        </p:nvSpPr>
        <p:spPr bwMode="auto">
          <a:xfrm>
            <a:off x="142346" y="6436255"/>
            <a:ext cx="8388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</a:t>
            </a:r>
            <a:r>
              <a:rPr lang="en-US" altLang="en-US" sz="1400" b="1" dirty="0" err="1">
                <a:solidFill>
                  <a:srgbClr val="FF0000"/>
                </a:solidFill>
              </a:rPr>
              <a:t>maklumat</a:t>
            </a:r>
            <a:r>
              <a:rPr lang="en-US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en-US" sz="1400" b="1" dirty="0" err="1">
                <a:solidFill>
                  <a:srgbClr val="FF0000"/>
                </a:solidFill>
              </a:rPr>
              <a:t>berkaitan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45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EC96-CD2D-43C0-9ACE-02D441ED9827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08480" y="762000"/>
            <a:ext cx="8458200" cy="41116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63" tIns="51581" rIns="103163" bIns="51581">
            <a:spAutoFit/>
          </a:bodyPr>
          <a:lstStyle>
            <a:lvl1pPr marL="1588" indent="-1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kumimoji="1" lang="ms-MY" altLang="en-US" sz="1900" b="1" dirty="0">
                <a:solidFill>
                  <a:srgbClr val="000000"/>
                </a:solidFill>
              </a:rPr>
              <a:t>B. Permohonan Perjawatan: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66799" y="76200"/>
            <a:ext cx="7095369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eaLnBrk="0" hangingPunct="0">
              <a:defRPr/>
            </a:pPr>
            <a:r>
              <a:rPr kumimoji="1" lang="en-US" sz="2800" kern="0" spc="50" dirty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13. ASAS PERMOHONAN AGENSI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77973" y="6476305"/>
            <a:ext cx="8388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400" b="1" dirty="0">
                <a:solidFill>
                  <a:srgbClr val="FF0000"/>
                </a:solidFill>
              </a:rPr>
              <a:t>#hyperlink </a:t>
            </a:r>
            <a:r>
              <a:rPr lang="en-US" altLang="en-US" sz="1400" b="1" dirty="0" err="1">
                <a:solidFill>
                  <a:srgbClr val="FF0000"/>
                </a:solidFill>
              </a:rPr>
              <a:t>maklumat</a:t>
            </a:r>
            <a:r>
              <a:rPr lang="en-US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en-US" sz="1400" b="1" dirty="0" err="1">
                <a:solidFill>
                  <a:srgbClr val="FF0000"/>
                </a:solidFill>
              </a:rPr>
              <a:t>berkaitan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795667"/>
              </p:ext>
            </p:extLst>
          </p:nvPr>
        </p:nvGraphicFramePr>
        <p:xfrm>
          <a:off x="184506" y="1371600"/>
          <a:ext cx="8654695" cy="3520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0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1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54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9144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BIL.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PERKARA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SA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CA</a:t>
                      </a:r>
                      <a:endParaRPr lang="en-MY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>
                          <a:solidFill>
                            <a:schemeClr val="tx1"/>
                          </a:solidFill>
                          <a:latin typeface="+mn-lt"/>
                        </a:rPr>
                        <a:t>ASAS PERMOHONAN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72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MY" sz="1400" kern="12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Punca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kuasa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statistik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justifikasi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kukuh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yang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menyokong</a:t>
                      </a:r>
                      <a:r>
                        <a:rPr kumimoji="1" lang="en-MY" sz="1400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MY" sz="1400" kern="1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permohonan</a:t>
                      </a:r>
                      <a:endParaRPr kumimoji="1" lang="en-MY" sz="14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kumimoji="1" lang="en-MY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00050" indent="-400050" algn="ctr">
                        <a:buAutoNum type="romanLcParenBoth"/>
                      </a:pPr>
                      <a:endParaRPr kumimoji="1" lang="en-MY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00050" indent="-400050" algn="ctr">
                        <a:buAutoNum type="romanLcParenBoth"/>
                      </a:pPr>
                      <a:endParaRPr kumimoji="1" lang="en-MY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476">
                <a:tc>
                  <a:txBody>
                    <a:bodyPr/>
                    <a:lstStyle/>
                    <a:p>
                      <a:pPr algn="ctr"/>
                      <a:r>
                        <a:rPr kumimoji="1" lang="en-MY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ms-MY" sz="1600" b="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ms-MY" sz="1600" b="0" noProof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kumimoji="1" lang="en-MY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790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5" name="Slide Number Placeholder 1"/>
          <p:cNvSpPr>
            <a:spLocks noGrp="1"/>
          </p:cNvSpPr>
          <p:nvPr>
            <p:ph type="sldNum" sz="quarter" idx="10"/>
          </p:nvPr>
        </p:nvSpPr>
        <p:spPr bwMode="auto">
          <a:xfrm>
            <a:off x="8059738" y="6273800"/>
            <a:ext cx="104775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19B661-6C67-4283-A8A3-F0BD371C1666}" type="slidenum">
              <a:rPr lang="en-US" altLang="ms-MY">
                <a:solidFill>
                  <a:srgbClr val="000000"/>
                </a:solidFill>
              </a:rPr>
              <a:pPr eaLnBrk="1" hangingPunct="1"/>
              <a:t>18</a:t>
            </a:fld>
            <a:endParaRPr lang="en-US" altLang="ms-MY" dirty="0">
              <a:solidFill>
                <a:srgbClr val="000000"/>
              </a:solidFill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1066799" y="76200"/>
            <a:ext cx="7095366" cy="381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sz="2800" b="1" i="0" u="none" strike="noStrike" kern="0" cap="none" spc="50" normalizeH="0" baseline="0" noProof="1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MAKLUMAT</a:t>
            </a:r>
            <a:r>
              <a:rPr kumimoji="1" lang="en-US" sz="2800" b="1" i="0" u="none" strike="noStrike" kern="0" cap="none" spc="50" normalizeH="0" noProof="1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TAMBAHAN</a:t>
            </a:r>
            <a:endParaRPr kumimoji="1" lang="en-US" sz="2800" b="1" i="0" u="none" strike="noStrike" kern="0" cap="none" spc="50" normalizeH="0" baseline="0" noProof="1">
              <a:ln w="11430"/>
              <a:solidFill>
                <a:srgbClr val="4F81BD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0668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i="1" dirty="0"/>
              <a:t>(Lain-lain </a:t>
            </a:r>
            <a:r>
              <a:rPr lang="en-MY" i="1" dirty="0" err="1"/>
              <a:t>maklumat</a:t>
            </a:r>
            <a:r>
              <a:rPr lang="en-MY" i="1" dirty="0"/>
              <a:t> </a:t>
            </a:r>
            <a:r>
              <a:rPr lang="en-MY" i="1" dirty="0" err="1"/>
              <a:t>tambahan</a:t>
            </a:r>
            <a:r>
              <a:rPr lang="en-MY" i="1" dirty="0"/>
              <a:t> yang </a:t>
            </a:r>
            <a:r>
              <a:rPr lang="en-MY" i="1" dirty="0" err="1"/>
              <a:t>bersesuaian</a:t>
            </a:r>
            <a:r>
              <a:rPr lang="en-MY" i="1" dirty="0"/>
              <a:t> </a:t>
            </a:r>
            <a:r>
              <a:rPr lang="en-MY" i="1" dirty="0" err="1"/>
              <a:t>dalam</a:t>
            </a:r>
            <a:r>
              <a:rPr lang="en-MY" i="1" dirty="0"/>
              <a:t> </a:t>
            </a:r>
            <a:r>
              <a:rPr lang="en-MY" i="1" dirty="0" err="1"/>
              <a:t>menyokong</a:t>
            </a:r>
            <a:r>
              <a:rPr lang="en-MY" i="1" dirty="0"/>
              <a:t> </a:t>
            </a:r>
            <a:r>
              <a:rPr lang="en-MY" i="1" dirty="0" err="1"/>
              <a:t>permohonan</a:t>
            </a:r>
            <a:r>
              <a:rPr lang="en-MY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3752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Group 219"/>
          <p:cNvGrpSpPr>
            <a:grpSpLocks/>
          </p:cNvGrpSpPr>
          <p:nvPr/>
        </p:nvGrpSpPr>
        <p:grpSpPr bwMode="auto">
          <a:xfrm>
            <a:off x="1030364" y="589202"/>
            <a:ext cx="7102804" cy="6256621"/>
            <a:chOff x="4550" y="1896"/>
            <a:chExt cx="13810" cy="12333"/>
          </a:xfrm>
          <a:noFill/>
        </p:grpSpPr>
        <p:sp>
          <p:nvSpPr>
            <p:cNvPr id="10387" name="AutoShape 212"/>
            <p:cNvSpPr>
              <a:spLocks noChangeArrowheads="1"/>
            </p:cNvSpPr>
            <p:nvPr/>
          </p:nvSpPr>
          <p:spPr bwMode="auto">
            <a:xfrm>
              <a:off x="4550" y="1896"/>
              <a:ext cx="13810" cy="11526"/>
            </a:xfrm>
            <a:prstGeom prst="triangle">
              <a:avLst>
                <a:gd name="adj" fmla="val 49606"/>
              </a:avLst>
            </a:prstGeom>
            <a:grpFill/>
            <a:ln w="28575">
              <a:solidFill>
                <a:srgbClr val="00B05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altLang="en-US" sz="1400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cxnSp>
          <p:nvCxnSpPr>
            <p:cNvPr id="10391" name="AutoShape 214"/>
            <p:cNvCxnSpPr>
              <a:cxnSpLocks noChangeShapeType="1"/>
            </p:cNvCxnSpPr>
            <p:nvPr/>
          </p:nvCxnSpPr>
          <p:spPr bwMode="auto">
            <a:xfrm>
              <a:off x="8282" y="7132"/>
              <a:ext cx="6277" cy="0"/>
            </a:xfrm>
            <a:prstGeom prst="straightConnector1">
              <a:avLst/>
            </a:prstGeom>
            <a:grpFill/>
            <a:ln w="38100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10392" name="AutoShape 215"/>
            <p:cNvCxnSpPr>
              <a:cxnSpLocks noChangeShapeType="1"/>
            </p:cNvCxnSpPr>
            <p:nvPr/>
          </p:nvCxnSpPr>
          <p:spPr bwMode="auto">
            <a:xfrm>
              <a:off x="7447" y="8505"/>
              <a:ext cx="7909" cy="0"/>
            </a:xfrm>
            <a:prstGeom prst="straightConnector1">
              <a:avLst/>
            </a:prstGeom>
            <a:grpFill/>
            <a:ln w="38100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10394" name="AutoShape 217"/>
            <p:cNvCxnSpPr>
              <a:cxnSpLocks noChangeShapeType="1"/>
            </p:cNvCxnSpPr>
            <p:nvPr/>
          </p:nvCxnSpPr>
          <p:spPr bwMode="auto">
            <a:xfrm>
              <a:off x="5336" y="12110"/>
              <a:ext cx="12319" cy="0"/>
            </a:xfrm>
            <a:prstGeom prst="straightConnector1">
              <a:avLst/>
            </a:prstGeom>
            <a:grpFill/>
            <a:ln w="38100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10396" name="AutoShape 275"/>
            <p:cNvCxnSpPr>
              <a:cxnSpLocks noChangeShapeType="1"/>
            </p:cNvCxnSpPr>
            <p:nvPr/>
          </p:nvCxnSpPr>
          <p:spPr bwMode="auto">
            <a:xfrm>
              <a:off x="6068" y="10906"/>
              <a:ext cx="10779" cy="0"/>
            </a:xfrm>
            <a:prstGeom prst="straightConnector1">
              <a:avLst/>
            </a:prstGeom>
            <a:grpFill/>
            <a:ln w="38100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10398" name="Text Box 290"/>
            <p:cNvSpPr txBox="1">
              <a:spLocks noChangeArrowheads="1"/>
            </p:cNvSpPr>
            <p:nvPr/>
          </p:nvSpPr>
          <p:spPr bwMode="auto">
            <a:xfrm>
              <a:off x="8377" y="9790"/>
              <a:ext cx="1369" cy="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auto">
                <a:spcBef>
                  <a:spcPct val="0"/>
                </a:spcBef>
                <a:spcAft>
                  <a:spcPts val="1000"/>
                </a:spcAft>
                <a:buFont typeface="Arial" panose="020B0604020202020204" pitchFamily="34" charset="0"/>
                <a:buNone/>
                <a:defRPr/>
              </a:pPr>
              <a:endParaRPr lang="en-US" altLang="en-US" sz="700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399" name="Text Box 291"/>
            <p:cNvSpPr txBox="1">
              <a:spLocks noChangeArrowheads="1"/>
            </p:cNvSpPr>
            <p:nvPr/>
          </p:nvSpPr>
          <p:spPr bwMode="auto">
            <a:xfrm>
              <a:off x="8617" y="7141"/>
              <a:ext cx="1307" cy="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auto">
                <a:spcBef>
                  <a:spcPct val="0"/>
                </a:spcBef>
                <a:spcAft>
                  <a:spcPts val="1000"/>
                </a:spcAft>
                <a:buFont typeface="Arial" panose="020B0604020202020204" pitchFamily="34" charset="0"/>
                <a:buNone/>
                <a:defRPr/>
              </a:pPr>
              <a:endParaRPr lang="en-US" altLang="en-US" sz="700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400" name="Text Box 292"/>
            <p:cNvSpPr txBox="1">
              <a:spLocks noChangeArrowheads="1"/>
            </p:cNvSpPr>
            <p:nvPr/>
          </p:nvSpPr>
          <p:spPr bwMode="auto">
            <a:xfrm>
              <a:off x="9051" y="6006"/>
              <a:ext cx="885" cy="4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auto">
                <a:spcBef>
                  <a:spcPct val="0"/>
                </a:spcBef>
                <a:spcAft>
                  <a:spcPts val="1000"/>
                </a:spcAft>
                <a:buFont typeface="Arial" panose="020B0604020202020204" pitchFamily="34" charset="0"/>
                <a:buNone/>
                <a:defRPr/>
              </a:pPr>
              <a:endParaRPr lang="en-US" altLang="en-US" sz="700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401" name="Text Box 295"/>
            <p:cNvSpPr txBox="1">
              <a:spLocks noChangeArrowheads="1"/>
            </p:cNvSpPr>
            <p:nvPr/>
          </p:nvSpPr>
          <p:spPr bwMode="auto">
            <a:xfrm>
              <a:off x="8473" y="8447"/>
              <a:ext cx="1383" cy="4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auto">
                <a:spcBef>
                  <a:spcPct val="0"/>
                </a:spcBef>
                <a:spcAft>
                  <a:spcPts val="1000"/>
                </a:spcAft>
                <a:buFont typeface="Arial" panose="020B0604020202020204" pitchFamily="34" charset="0"/>
                <a:buNone/>
                <a:defRPr/>
              </a:pPr>
              <a:endParaRPr lang="en-US" altLang="en-US" sz="700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7" name="Text Box 308"/>
            <p:cNvSpPr txBox="1">
              <a:spLocks noChangeArrowheads="1"/>
            </p:cNvSpPr>
            <p:nvPr/>
          </p:nvSpPr>
          <p:spPr bwMode="auto">
            <a:xfrm>
              <a:off x="5197" y="13598"/>
              <a:ext cx="4296" cy="6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solidFill>
                    <a:srgbClr val="44546A">
                      <a:lumMod val="50000"/>
                    </a:srgbClr>
                  </a:solidFill>
                  <a:latin typeface="+mn-lt"/>
                  <a:cs typeface="+mn-cs"/>
                </a:rPr>
                <a:t>JUMLAH KUMPULAN </a:t>
              </a:r>
              <a:r>
                <a:rPr lang="en-US" sz="1200" dirty="0">
                  <a:solidFill>
                    <a:srgbClr val="44546A">
                      <a:lumMod val="50000"/>
                    </a:srgbClr>
                  </a:solidFill>
                  <a:latin typeface="+mn-lt"/>
                  <a:cs typeface="+mn-cs"/>
                </a:rPr>
                <a:t>P&amp;P</a:t>
              </a:r>
              <a:endParaRPr lang="en-US" sz="2800" dirty="0">
                <a:solidFill>
                  <a:srgbClr val="44546A">
                    <a:lumMod val="50000"/>
                  </a:srgbClr>
                </a:solidFill>
                <a:latin typeface="+mn-lt"/>
                <a:cs typeface="+mn-cs"/>
              </a:endParaRPr>
            </a:p>
          </p:txBody>
        </p:sp>
      </p:grp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600134"/>
              </p:ext>
            </p:extLst>
          </p:nvPr>
        </p:nvGraphicFramePr>
        <p:xfrm>
          <a:off x="4121390" y="6386513"/>
          <a:ext cx="1462087" cy="471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361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SA</a:t>
                      </a:r>
                    </a:p>
                  </a:txBody>
                  <a:tcPr marL="68615" marR="68615" marT="45483" marB="45483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CA</a:t>
                      </a:r>
                    </a:p>
                  </a:txBody>
                  <a:tcPr marL="68615" marR="68615" marT="45483" marB="45483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CJPA</a:t>
                      </a:r>
                    </a:p>
                  </a:txBody>
                  <a:tcPr marL="68615" marR="68615" marT="45483" marB="45483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126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371</a:t>
                      </a:r>
                    </a:p>
                  </a:txBody>
                  <a:tcPr marL="68615" marR="68615" marT="45483" marB="45483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388</a:t>
                      </a:r>
                    </a:p>
                  </a:txBody>
                  <a:tcPr marL="68615" marR="68615" marT="45483" marB="45483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388</a:t>
                      </a:r>
                    </a:p>
                  </a:txBody>
                  <a:tcPr marL="68615" marR="68615" marT="45483" marB="45483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37" name="TextBox 1"/>
          <p:cNvSpPr txBox="1">
            <a:spLocks noChangeArrowheads="1"/>
          </p:cNvSpPr>
          <p:nvPr/>
        </p:nvSpPr>
        <p:spPr bwMode="auto">
          <a:xfrm>
            <a:off x="147638" y="0"/>
            <a:ext cx="8755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kumimoji="1" lang="en-US" altLang="en-US" b="1" kern="0" spc="50" dirty="0">
                <a:ln w="11430"/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+mj-cs"/>
              </a:rPr>
              <a:t>NISBAH PERJAWATAN </a:t>
            </a:r>
            <a:r>
              <a:rPr kumimoji="1" lang="en-US" altLang="en-US" b="1" kern="0" spc="50" dirty="0">
                <a:ln w="11430"/>
                <a:solidFill>
                  <a:srgbClr val="FF0000"/>
                </a:solidFill>
                <a:latin typeface="Arial" pitchFamily="34" charset="0"/>
                <a:ea typeface="+mj-ea"/>
                <a:cs typeface="+mj-cs"/>
              </a:rPr>
              <a:t>XXX</a:t>
            </a:r>
          </a:p>
        </p:txBody>
      </p:sp>
      <p:cxnSp>
        <p:nvCxnSpPr>
          <p:cNvPr id="25618" name="AutoShape 215"/>
          <p:cNvCxnSpPr>
            <a:cxnSpLocks noChangeShapeType="1"/>
          </p:cNvCxnSpPr>
          <p:nvPr/>
        </p:nvCxnSpPr>
        <p:spPr bwMode="auto">
          <a:xfrm>
            <a:off x="2174875" y="4495800"/>
            <a:ext cx="4824413" cy="0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329288"/>
              </p:ext>
            </p:extLst>
          </p:nvPr>
        </p:nvGraphicFramePr>
        <p:xfrm>
          <a:off x="3559001" y="1951038"/>
          <a:ext cx="1939926" cy="487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3414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Gred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633" marR="6863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SA</a:t>
                      </a:r>
                    </a:p>
                  </a:txBody>
                  <a:tcPr marL="68633" marR="6863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CA</a:t>
                      </a:r>
                    </a:p>
                  </a:txBody>
                  <a:tcPr marL="68633" marR="6863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CJPA</a:t>
                      </a:r>
                    </a:p>
                  </a:txBody>
                  <a:tcPr marL="68633" marR="6863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414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Utama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 B</a:t>
                      </a:r>
                    </a:p>
                  </a:txBody>
                  <a:tcPr marL="68633" marR="6863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1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633" marR="6863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2</a:t>
                      </a:r>
                    </a:p>
                  </a:txBody>
                  <a:tcPr marL="68633" marR="6863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8633" marR="6863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5636" name="AutoShape 214"/>
          <p:cNvCxnSpPr>
            <a:cxnSpLocks noChangeShapeType="1"/>
          </p:cNvCxnSpPr>
          <p:nvPr/>
        </p:nvCxnSpPr>
        <p:spPr bwMode="auto">
          <a:xfrm flipV="1">
            <a:off x="3352800" y="2503488"/>
            <a:ext cx="2393950" cy="0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Text Box 289"/>
          <p:cNvSpPr txBox="1">
            <a:spLocks noChangeArrowheads="1"/>
          </p:cNvSpPr>
          <p:nvPr/>
        </p:nvSpPr>
        <p:spPr bwMode="auto">
          <a:xfrm>
            <a:off x="7300913" y="4953000"/>
            <a:ext cx="77628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1:1.9</a:t>
            </a:r>
          </a:p>
        </p:txBody>
      </p:sp>
      <p:sp>
        <p:nvSpPr>
          <p:cNvPr id="41" name="Text Box 289"/>
          <p:cNvSpPr txBox="1">
            <a:spLocks noChangeArrowheads="1"/>
          </p:cNvSpPr>
          <p:nvPr/>
        </p:nvSpPr>
        <p:spPr bwMode="auto">
          <a:xfrm>
            <a:off x="6843713" y="4308475"/>
            <a:ext cx="77628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1:1</a:t>
            </a:r>
          </a:p>
        </p:txBody>
      </p:sp>
      <p:sp>
        <p:nvSpPr>
          <p:cNvPr id="43" name="Text Box 289"/>
          <p:cNvSpPr txBox="1">
            <a:spLocks noChangeArrowheads="1"/>
          </p:cNvSpPr>
          <p:nvPr/>
        </p:nvSpPr>
        <p:spPr bwMode="auto">
          <a:xfrm>
            <a:off x="5638800" y="2327275"/>
            <a:ext cx="776288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1:5</a:t>
            </a:r>
          </a:p>
        </p:txBody>
      </p:sp>
      <p:sp>
        <p:nvSpPr>
          <p:cNvPr id="45" name="Text Box 289"/>
          <p:cNvSpPr txBox="1">
            <a:spLocks noChangeArrowheads="1"/>
          </p:cNvSpPr>
          <p:nvPr/>
        </p:nvSpPr>
        <p:spPr bwMode="auto">
          <a:xfrm>
            <a:off x="6538913" y="3733800"/>
            <a:ext cx="77628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1:1.4</a:t>
            </a:r>
          </a:p>
        </p:txBody>
      </p:sp>
      <p:cxnSp>
        <p:nvCxnSpPr>
          <p:cNvPr id="25641" name="AutoShape 214"/>
          <p:cNvCxnSpPr>
            <a:cxnSpLocks noChangeShapeType="1"/>
          </p:cNvCxnSpPr>
          <p:nvPr/>
        </p:nvCxnSpPr>
        <p:spPr bwMode="auto">
          <a:xfrm>
            <a:off x="3775075" y="1828800"/>
            <a:ext cx="1547813" cy="0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420913"/>
              </p:ext>
            </p:extLst>
          </p:nvPr>
        </p:nvGraphicFramePr>
        <p:xfrm>
          <a:off x="3574503" y="1233486"/>
          <a:ext cx="1912941" cy="487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0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68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Gred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9" marR="68589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SA</a:t>
                      </a:r>
                    </a:p>
                  </a:txBody>
                  <a:tcPr marL="68589" marR="68589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CA</a:t>
                      </a:r>
                    </a:p>
                  </a:txBody>
                  <a:tcPr marL="68589" marR="68589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CJPA</a:t>
                      </a:r>
                    </a:p>
                  </a:txBody>
                  <a:tcPr marL="68589" marR="68589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Utama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 A</a:t>
                      </a:r>
                    </a:p>
                  </a:txBody>
                  <a:tcPr marL="68589" marR="68589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1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9" marR="68589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8589" marR="68589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8589" marR="68589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" name="Text Box 289"/>
          <p:cNvSpPr txBox="1">
            <a:spLocks noChangeArrowheads="1"/>
          </p:cNvSpPr>
          <p:nvPr/>
        </p:nvSpPr>
        <p:spPr bwMode="auto">
          <a:xfrm>
            <a:off x="762000" y="5562600"/>
            <a:ext cx="7762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1:2.2</a:t>
            </a:r>
          </a:p>
        </p:txBody>
      </p:sp>
      <p:sp>
        <p:nvSpPr>
          <p:cNvPr id="53" name="Text Box 289"/>
          <p:cNvSpPr txBox="1">
            <a:spLocks noChangeArrowheads="1"/>
          </p:cNvSpPr>
          <p:nvPr/>
        </p:nvSpPr>
        <p:spPr bwMode="auto">
          <a:xfrm>
            <a:off x="1219200" y="4953000"/>
            <a:ext cx="776288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1:2</a:t>
            </a:r>
          </a:p>
        </p:txBody>
      </p:sp>
      <p:sp>
        <p:nvSpPr>
          <p:cNvPr id="54" name="Text Box 289"/>
          <p:cNvSpPr txBox="1">
            <a:spLocks noChangeArrowheads="1"/>
          </p:cNvSpPr>
          <p:nvPr/>
        </p:nvSpPr>
        <p:spPr bwMode="auto">
          <a:xfrm>
            <a:off x="1905000" y="3733800"/>
            <a:ext cx="776288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1:1.3</a:t>
            </a:r>
          </a:p>
        </p:txBody>
      </p:sp>
      <p:sp>
        <p:nvSpPr>
          <p:cNvPr id="55" name="Text Box 289"/>
          <p:cNvSpPr txBox="1">
            <a:spLocks noChangeArrowheads="1"/>
          </p:cNvSpPr>
          <p:nvPr/>
        </p:nvSpPr>
        <p:spPr bwMode="auto">
          <a:xfrm>
            <a:off x="2286000" y="3048000"/>
            <a:ext cx="776288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1:6.8</a:t>
            </a:r>
          </a:p>
        </p:txBody>
      </p:sp>
      <p:sp>
        <p:nvSpPr>
          <p:cNvPr id="56" name="Text Box 289"/>
          <p:cNvSpPr txBox="1">
            <a:spLocks noChangeArrowheads="1"/>
          </p:cNvSpPr>
          <p:nvPr/>
        </p:nvSpPr>
        <p:spPr bwMode="auto">
          <a:xfrm>
            <a:off x="1585913" y="4343400"/>
            <a:ext cx="77628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1:2</a:t>
            </a:r>
          </a:p>
        </p:txBody>
      </p:sp>
      <p:sp>
        <p:nvSpPr>
          <p:cNvPr id="57" name="Text Box 289"/>
          <p:cNvSpPr txBox="1">
            <a:spLocks noChangeArrowheads="1"/>
          </p:cNvSpPr>
          <p:nvPr/>
        </p:nvSpPr>
        <p:spPr bwMode="auto">
          <a:xfrm>
            <a:off x="2728913" y="2362200"/>
            <a:ext cx="77628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1:4</a:t>
            </a:r>
          </a:p>
        </p:txBody>
      </p:sp>
      <p:sp>
        <p:nvSpPr>
          <p:cNvPr id="58" name="Text Box 289"/>
          <p:cNvSpPr txBox="1">
            <a:spLocks noChangeArrowheads="1"/>
          </p:cNvSpPr>
          <p:nvPr/>
        </p:nvSpPr>
        <p:spPr bwMode="auto">
          <a:xfrm>
            <a:off x="6046788" y="3013075"/>
            <a:ext cx="77628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44546A">
                    <a:lumMod val="50000"/>
                  </a:srgbClr>
                </a:solidFill>
                <a:latin typeface="+mn-lt"/>
                <a:cs typeface="Segoe UI" panose="020B0502040204020203" pitchFamily="34" charset="0"/>
              </a:rPr>
              <a:t>1:6</a:t>
            </a:r>
          </a:p>
        </p:txBody>
      </p:sp>
      <p:sp>
        <p:nvSpPr>
          <p:cNvPr id="25666" name="Text Box 289"/>
          <p:cNvSpPr txBox="1">
            <a:spLocks noChangeArrowheads="1"/>
          </p:cNvSpPr>
          <p:nvPr/>
        </p:nvSpPr>
        <p:spPr bwMode="auto">
          <a:xfrm>
            <a:off x="7681913" y="5562600"/>
            <a:ext cx="7762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solidFill>
                  <a:srgbClr val="222A35"/>
                </a:solidFill>
                <a:latin typeface="Calibri" panose="020F0502020204030204" pitchFamily="34" charset="0"/>
                <a:cs typeface="Segoe UI" panose="020B0502040204020203" pitchFamily="34" charset="0"/>
              </a:rPr>
              <a:t>1:2.3</a:t>
            </a:r>
          </a:p>
        </p:txBody>
      </p:sp>
      <p:sp>
        <p:nvSpPr>
          <p:cNvPr id="62" name="Text Box 289"/>
          <p:cNvSpPr txBox="1">
            <a:spLocks noChangeArrowheads="1"/>
          </p:cNvSpPr>
          <p:nvPr/>
        </p:nvSpPr>
        <p:spPr bwMode="auto">
          <a:xfrm>
            <a:off x="5918200" y="1676400"/>
            <a:ext cx="1473200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+mn-lt"/>
                <a:cs typeface="Segoe UI" panose="020B0502040204020203" pitchFamily="34" charset="0"/>
              </a:rPr>
              <a:t>NISBAH NAIK PANGKAT - CJPA</a:t>
            </a:r>
          </a:p>
        </p:txBody>
      </p:sp>
      <p:sp>
        <p:nvSpPr>
          <p:cNvPr id="63" name="Text Box 289"/>
          <p:cNvSpPr txBox="1">
            <a:spLocks noChangeArrowheads="1"/>
          </p:cNvSpPr>
          <p:nvPr/>
        </p:nvSpPr>
        <p:spPr bwMode="auto">
          <a:xfrm>
            <a:off x="2009775" y="1720850"/>
            <a:ext cx="134302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+mn-lt"/>
                <a:cs typeface="Segoe UI" panose="020B0502040204020203" pitchFamily="34" charset="0"/>
              </a:rPr>
              <a:t>NISBAH NAIK PANGKAT - SA</a:t>
            </a:r>
          </a:p>
        </p:txBody>
      </p:sp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3570288" y="2636838"/>
          <a:ext cx="1957387" cy="487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8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68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Gred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SA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CA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CJPA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Utama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 C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4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9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5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168030"/>
              </p:ext>
            </p:extLst>
          </p:nvPr>
        </p:nvGraphicFramePr>
        <p:xfrm>
          <a:off x="3581399" y="3300413"/>
          <a:ext cx="1981200" cy="487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68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Gred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SA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CA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CJPA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M54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27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26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30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296945"/>
              </p:ext>
            </p:extLst>
          </p:nvPr>
        </p:nvGraphicFramePr>
        <p:xfrm>
          <a:off x="3588690" y="3962400"/>
          <a:ext cx="1973910" cy="487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68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Gred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SA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CA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CJPA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M52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34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40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41</a:t>
                      </a:r>
                    </a:p>
                  </a:txBody>
                  <a:tcPr marL="68613" marR="68613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695078"/>
              </p:ext>
            </p:extLst>
          </p:nvPr>
        </p:nvGraphicFramePr>
        <p:xfrm>
          <a:off x="3579814" y="4572000"/>
          <a:ext cx="1982787" cy="487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68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Gred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601" marR="68601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SA</a:t>
                      </a:r>
                    </a:p>
                  </a:txBody>
                  <a:tcPr marL="68601" marR="68601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CA</a:t>
                      </a:r>
                    </a:p>
                  </a:txBody>
                  <a:tcPr marL="68601" marR="68601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CJPA</a:t>
                      </a:r>
                    </a:p>
                  </a:txBody>
                  <a:tcPr marL="68601" marR="68601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M48</a:t>
                      </a:r>
                    </a:p>
                  </a:txBody>
                  <a:tcPr marL="68601" marR="68601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41</a:t>
                      </a:r>
                    </a:p>
                  </a:txBody>
                  <a:tcPr marL="68601" marR="68601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43</a:t>
                      </a:r>
                    </a:p>
                  </a:txBody>
                  <a:tcPr marL="68601" marR="68601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43</a:t>
                      </a:r>
                    </a:p>
                  </a:txBody>
                  <a:tcPr marL="68601" marR="68601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785687"/>
              </p:ext>
            </p:extLst>
          </p:nvPr>
        </p:nvGraphicFramePr>
        <p:xfrm>
          <a:off x="3581400" y="5181600"/>
          <a:ext cx="1981202" cy="487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14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68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Gred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605" marR="68605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SA</a:t>
                      </a:r>
                    </a:p>
                  </a:txBody>
                  <a:tcPr marL="68605" marR="68605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CA</a:t>
                      </a:r>
                    </a:p>
                  </a:txBody>
                  <a:tcPr marL="68605" marR="68605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CJPA</a:t>
                      </a:r>
                    </a:p>
                  </a:txBody>
                  <a:tcPr marL="68605" marR="68605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M44</a:t>
                      </a:r>
                    </a:p>
                  </a:txBody>
                  <a:tcPr marL="68605" marR="68605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81</a:t>
                      </a:r>
                    </a:p>
                  </a:txBody>
                  <a:tcPr marL="68605" marR="68605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81</a:t>
                      </a:r>
                    </a:p>
                  </a:txBody>
                  <a:tcPr marL="68605" marR="68605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81</a:t>
                      </a:r>
                    </a:p>
                  </a:txBody>
                  <a:tcPr marL="68605" marR="68605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666097"/>
              </p:ext>
            </p:extLst>
          </p:nvPr>
        </p:nvGraphicFramePr>
        <p:xfrm>
          <a:off x="3581400" y="5791200"/>
          <a:ext cx="1994768" cy="487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2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68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Gred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94" marR="68594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SA</a:t>
                      </a:r>
                    </a:p>
                  </a:txBody>
                  <a:tcPr marL="68594" marR="68594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CA</a:t>
                      </a:r>
                    </a:p>
                  </a:txBody>
                  <a:tcPr marL="68594" marR="68594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CJPA</a:t>
                      </a:r>
                    </a:p>
                  </a:txBody>
                  <a:tcPr marL="68594" marR="68594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8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M41</a:t>
                      </a:r>
                    </a:p>
                  </a:txBody>
                  <a:tcPr marL="68594" marR="68594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182</a:t>
                      </a:r>
                    </a:p>
                  </a:txBody>
                  <a:tcPr marL="68594" marR="68594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186</a:t>
                      </a:r>
                    </a:p>
                  </a:txBody>
                  <a:tcPr marL="68594" marR="68594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Segoe UI" panose="020B0502040204020203" pitchFamily="34" charset="0"/>
                        </a:rPr>
                        <a:t>186</a:t>
                      </a:r>
                    </a:p>
                  </a:txBody>
                  <a:tcPr marL="68594" marR="68594" marT="45591" marB="45591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771" name="TextBox 1"/>
          <p:cNvSpPr txBox="1">
            <a:spLocks noChangeArrowheads="1"/>
          </p:cNvSpPr>
          <p:nvPr/>
        </p:nvSpPr>
        <p:spPr bwMode="auto">
          <a:xfrm>
            <a:off x="93469" y="731450"/>
            <a:ext cx="1719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solidFill>
                  <a:srgbClr val="FF0000"/>
                </a:solidFill>
                <a:latin typeface="Arial Black" panose="020B0A04020102020204" pitchFamily="34" charset="0"/>
              </a:rPr>
              <a:t>CONTOH:</a:t>
            </a:r>
          </a:p>
          <a:p>
            <a:pPr eaLnBrk="1" hangingPunct="1"/>
            <a:r>
              <a:rPr lang="en-US" altLang="en-US" sz="1200" dirty="0">
                <a:solidFill>
                  <a:srgbClr val="FF0000"/>
                </a:solidFill>
              </a:rPr>
              <a:t>** </a:t>
            </a:r>
            <a:r>
              <a:rPr lang="en-US" altLang="en-US" sz="1200" dirty="0" err="1">
                <a:solidFill>
                  <a:srgbClr val="FF0000"/>
                </a:solidFill>
              </a:rPr>
              <a:t>sekiranya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perlu</a:t>
            </a: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25772" name="Slide Number Placeholder 1"/>
          <p:cNvSpPr txBox="1">
            <a:spLocks noGrp="1"/>
          </p:cNvSpPr>
          <p:nvPr/>
        </p:nvSpPr>
        <p:spPr bwMode="auto">
          <a:xfrm>
            <a:off x="8059738" y="6273800"/>
            <a:ext cx="1047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D996F11-12A9-4750-93D6-B6686B087CDC}" type="slidenum">
              <a:rPr lang="en-US" altLang="ms-MY" b="1">
                <a:solidFill>
                  <a:srgbClr val="000000"/>
                </a:solidFill>
              </a:rPr>
              <a:pPr algn="r" eaLnBrk="1" hangingPunct="1"/>
              <a:t>19</a:t>
            </a:fld>
            <a:endParaRPr lang="en-US" altLang="ms-MY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8_Contemporary Portra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8_Contemporary Portrait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6989" tIns="48495" rIns="96989" bIns="48495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6989" tIns="48495" rIns="96989" bIns="48495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Contemporary Portra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8_Contemporary Portrait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6989" tIns="48495" rIns="96989" bIns="48495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6989" tIns="48495" rIns="96989" bIns="48495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_Contemporary Portra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8_Contemporary Portrait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6989" tIns="48495" rIns="96989" bIns="48495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6989" tIns="48495" rIns="96989" bIns="48495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10303</TotalTime>
  <Words>843</Words>
  <Application>Microsoft Macintosh PowerPoint</Application>
  <PresentationFormat>On-screen Show (4:3)</PresentationFormat>
  <Paragraphs>401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Arial Narrow</vt:lpstr>
      <vt:lpstr>Calibri</vt:lpstr>
      <vt:lpstr>Fira Sans Extra Condensed Medium</vt:lpstr>
      <vt:lpstr>Monotype Sorts</vt:lpstr>
      <vt:lpstr>Segoe UI</vt:lpstr>
      <vt:lpstr>8_Contemporary Portrait</vt:lpstr>
      <vt:lpstr>10_Contemporary Portrait</vt:lpstr>
      <vt:lpstr>9_Contemporary Portrait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Muhammad Rahmat  Abdullah</cp:lastModifiedBy>
  <cp:revision>800</cp:revision>
  <cp:lastPrinted>2019-05-30T05:55:05Z</cp:lastPrinted>
  <dcterms:created xsi:type="dcterms:W3CDTF">2015-04-28T01:47:39Z</dcterms:created>
  <dcterms:modified xsi:type="dcterms:W3CDTF">2023-01-17T21:18:46Z</dcterms:modified>
</cp:coreProperties>
</file>